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notesSlides/notesSlide5.xml" ContentType="application/vnd.openxmlformats-officedocument.presentationml.notesSlide+xml"/>
  <Override PartName="/ppt/notesSlides/notesSlide6.xml" ContentType="application/vnd.openxmlformats-officedocument.presentationml.notesSlide+xml"/>
  <Override PartName="/ppt/ink/ink7.xml" ContentType="application/inkml+xml"/>
  <Override PartName="/ppt/ink/ink8.xml" ContentType="application/inkml+xml"/>
  <Override PartName="/ppt/notesSlides/notesSlide7.xml" ContentType="application/vnd.openxmlformats-officedocument.presentationml.notesSlide+xml"/>
  <Override PartName="/ppt/notesSlides/notesSlide8.xml" ContentType="application/vnd.openxmlformats-officedocument.presentationml.notesSlide+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3"/>
  </p:sldMasterIdLst>
  <p:notesMasterIdLst>
    <p:notesMasterId r:id="rId54"/>
  </p:notesMasterIdLst>
  <p:sldIdLst>
    <p:sldId id="256" r:id="rId4"/>
    <p:sldId id="258" r:id="rId5"/>
    <p:sldId id="272" r:id="rId6"/>
    <p:sldId id="260" r:id="rId7"/>
    <p:sldId id="294" r:id="rId8"/>
    <p:sldId id="268" r:id="rId9"/>
    <p:sldId id="273" r:id="rId10"/>
    <p:sldId id="275" r:id="rId11"/>
    <p:sldId id="276" r:id="rId12"/>
    <p:sldId id="277" r:id="rId13"/>
    <p:sldId id="287" r:id="rId14"/>
    <p:sldId id="288" r:id="rId15"/>
    <p:sldId id="289" r:id="rId16"/>
    <p:sldId id="290" r:id="rId17"/>
    <p:sldId id="309" r:id="rId18"/>
    <p:sldId id="269" r:id="rId19"/>
    <p:sldId id="304" r:id="rId20"/>
    <p:sldId id="281" r:id="rId21"/>
    <p:sldId id="295" r:id="rId22"/>
    <p:sldId id="296" r:id="rId23"/>
    <p:sldId id="278" r:id="rId24"/>
    <p:sldId id="279" r:id="rId25"/>
    <p:sldId id="280" r:id="rId26"/>
    <p:sldId id="283" r:id="rId27"/>
    <p:sldId id="284" r:id="rId28"/>
    <p:sldId id="286" r:id="rId29"/>
    <p:sldId id="285" r:id="rId30"/>
    <p:sldId id="291" r:id="rId31"/>
    <p:sldId id="292" r:id="rId32"/>
    <p:sldId id="310" r:id="rId33"/>
    <p:sldId id="302" r:id="rId34"/>
    <p:sldId id="307" r:id="rId35"/>
    <p:sldId id="305" r:id="rId36"/>
    <p:sldId id="297" r:id="rId37"/>
    <p:sldId id="298" r:id="rId38"/>
    <p:sldId id="308" r:id="rId39"/>
    <p:sldId id="303" r:id="rId40"/>
    <p:sldId id="306" r:id="rId41"/>
    <p:sldId id="282" r:id="rId42"/>
    <p:sldId id="300" r:id="rId43"/>
    <p:sldId id="301" r:id="rId44"/>
    <p:sldId id="299" r:id="rId45"/>
    <p:sldId id="263" r:id="rId46"/>
    <p:sldId id="312" r:id="rId47"/>
    <p:sldId id="311" r:id="rId48"/>
    <p:sldId id="270" r:id="rId49"/>
    <p:sldId id="261" r:id="rId50"/>
    <p:sldId id="313" r:id="rId51"/>
    <p:sldId id="266" r:id="rId52"/>
    <p:sldId id="314" r:id="rId5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78AF3DA-1D02-490C-9CEA-1409B58C5F7F}" v="67" dt="2023-05-28T10:31:24.61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85546" autoAdjust="0"/>
  </p:normalViewPr>
  <p:slideViewPr>
    <p:cSldViewPr snapToGrid="0">
      <p:cViewPr varScale="1">
        <p:scale>
          <a:sx n="98" d="100"/>
          <a:sy n="98" d="100"/>
        </p:scale>
        <p:origin x="339"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presProps" Target="presProps.xml"/><Relationship Id="rId7" Type="http://schemas.openxmlformats.org/officeDocument/2006/relationships/slide" Target="slides/slide4.xml"/><Relationship Id="rId2" Type="http://schemas.openxmlformats.org/officeDocument/2006/relationships/customXml" Target="../customXml/item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tableStyles" Target="tableStyles.xml"/><Relationship Id="rId5" Type="http://schemas.openxmlformats.org/officeDocument/2006/relationships/slide" Target="slides/slide2.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viewProps" Target="viewProps.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1.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microsoft.com/office/2016/11/relationships/changesInfo" Target="changesInfos/changesInfo1.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theme" Target="theme/theme1.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sh Currie-Cook" userId="27abfd07-d9ae-4d78-87f7-24cebb775941" providerId="ADAL" clId="{378AF3DA-1D02-490C-9CEA-1409B58C5F7F}"/>
    <pc:docChg chg="undo redo custSel addSld delSld modSld sldOrd modMainMaster">
      <pc:chgData name="Josh Currie-Cook" userId="27abfd07-d9ae-4d78-87f7-24cebb775941" providerId="ADAL" clId="{378AF3DA-1D02-490C-9CEA-1409B58C5F7F}" dt="2023-05-28T10:34:04.028" v="17212" actId="20577"/>
      <pc:docMkLst>
        <pc:docMk/>
      </pc:docMkLst>
      <pc:sldChg chg="modSp mod">
        <pc:chgData name="Josh Currie-Cook" userId="27abfd07-d9ae-4d78-87f7-24cebb775941" providerId="ADAL" clId="{378AF3DA-1D02-490C-9CEA-1409B58C5F7F}" dt="2023-05-02T22:14:56.622" v="63" actId="20577"/>
        <pc:sldMkLst>
          <pc:docMk/>
          <pc:sldMk cId="1362934084" sldId="256"/>
        </pc:sldMkLst>
        <pc:spChg chg="mod">
          <ac:chgData name="Josh Currie-Cook" userId="27abfd07-d9ae-4d78-87f7-24cebb775941" providerId="ADAL" clId="{378AF3DA-1D02-490C-9CEA-1409B58C5F7F}" dt="2023-04-30T21:39:54.356" v="0"/>
          <ac:spMkLst>
            <pc:docMk/>
            <pc:sldMk cId="1362934084" sldId="256"/>
            <ac:spMk id="2" creationId="{A96C2811-5704-42C1-869B-16E29CB6572E}"/>
          </ac:spMkLst>
        </pc:spChg>
        <pc:spChg chg="mod">
          <ac:chgData name="Josh Currie-Cook" userId="27abfd07-d9ae-4d78-87f7-24cebb775941" providerId="ADAL" clId="{378AF3DA-1D02-490C-9CEA-1409B58C5F7F}" dt="2023-05-02T22:14:56.622" v="63" actId="20577"/>
          <ac:spMkLst>
            <pc:docMk/>
            <pc:sldMk cId="1362934084" sldId="256"/>
            <ac:spMk id="3" creationId="{930E6464-DA98-43C8-B6C9-594748754628}"/>
          </ac:spMkLst>
        </pc:spChg>
      </pc:sldChg>
      <pc:sldChg chg="delSp modSp mod">
        <pc:chgData name="Josh Currie-Cook" userId="27abfd07-d9ae-4d78-87f7-24cebb775941" providerId="ADAL" clId="{378AF3DA-1D02-490C-9CEA-1409B58C5F7F}" dt="2023-04-30T21:49:42.864" v="40" actId="20577"/>
        <pc:sldMkLst>
          <pc:docMk/>
          <pc:sldMk cId="3838895173" sldId="258"/>
        </pc:sldMkLst>
        <pc:spChg chg="mod">
          <ac:chgData name="Josh Currie-Cook" userId="27abfd07-d9ae-4d78-87f7-24cebb775941" providerId="ADAL" clId="{378AF3DA-1D02-490C-9CEA-1409B58C5F7F}" dt="2023-04-30T21:39:54.356" v="0"/>
          <ac:spMkLst>
            <pc:docMk/>
            <pc:sldMk cId="3838895173" sldId="258"/>
            <ac:spMk id="2" creationId="{0D168B5A-EFF4-4803-8DA6-5994B306EBAF}"/>
          </ac:spMkLst>
        </pc:spChg>
        <pc:spChg chg="mod">
          <ac:chgData name="Josh Currie-Cook" userId="27abfd07-d9ae-4d78-87f7-24cebb775941" providerId="ADAL" clId="{378AF3DA-1D02-490C-9CEA-1409B58C5F7F}" dt="2023-04-30T21:49:42.864" v="40" actId="20577"/>
          <ac:spMkLst>
            <pc:docMk/>
            <pc:sldMk cId="3838895173" sldId="258"/>
            <ac:spMk id="4" creationId="{F7FB308A-232B-4B31-A59D-BD561ECFBE8B}"/>
          </ac:spMkLst>
        </pc:spChg>
        <pc:graphicFrameChg chg="del modGraphic">
          <ac:chgData name="Josh Currie-Cook" userId="27abfd07-d9ae-4d78-87f7-24cebb775941" providerId="ADAL" clId="{378AF3DA-1D02-490C-9CEA-1409B58C5F7F}" dt="2023-04-30T21:49:24.704" v="29" actId="478"/>
          <ac:graphicFrameMkLst>
            <pc:docMk/>
            <pc:sldMk cId="3838895173" sldId="258"/>
            <ac:graphicFrameMk id="6" creationId="{A0658CEC-C8BE-4EBE-8618-7B97BA7329B8}"/>
          </ac:graphicFrameMkLst>
        </pc:graphicFrameChg>
      </pc:sldChg>
      <pc:sldChg chg="addSp delSp modSp mod">
        <pc:chgData name="Josh Currie-Cook" userId="27abfd07-d9ae-4d78-87f7-24cebb775941" providerId="ADAL" clId="{378AF3DA-1D02-490C-9CEA-1409B58C5F7F}" dt="2023-05-28T09:22:05.270" v="13838" actId="1076"/>
        <pc:sldMkLst>
          <pc:docMk/>
          <pc:sldMk cId="3760331451" sldId="260"/>
        </pc:sldMkLst>
        <pc:picChg chg="add del mod">
          <ac:chgData name="Josh Currie-Cook" userId="27abfd07-d9ae-4d78-87f7-24cebb775941" providerId="ADAL" clId="{378AF3DA-1D02-490C-9CEA-1409B58C5F7F}" dt="2023-05-28T09:15:13.742" v="13829" actId="478"/>
          <ac:picMkLst>
            <pc:docMk/>
            <pc:sldMk cId="3760331451" sldId="260"/>
            <ac:picMk id="5" creationId="{2FD158C7-CC95-C277-53EB-B127B86B057F}"/>
          </ac:picMkLst>
        </pc:picChg>
        <pc:picChg chg="add del mod modCrop">
          <ac:chgData name="Josh Currie-Cook" userId="27abfd07-d9ae-4d78-87f7-24cebb775941" providerId="ADAL" clId="{378AF3DA-1D02-490C-9CEA-1409B58C5F7F}" dt="2023-05-28T09:21:48.882" v="13834" actId="478"/>
          <ac:picMkLst>
            <pc:docMk/>
            <pc:sldMk cId="3760331451" sldId="260"/>
            <ac:picMk id="6" creationId="{61FDE23A-C9C8-E449-7110-3355E63FBE4E}"/>
          </ac:picMkLst>
        </pc:picChg>
        <pc:picChg chg="add mod">
          <ac:chgData name="Josh Currie-Cook" userId="27abfd07-d9ae-4d78-87f7-24cebb775941" providerId="ADAL" clId="{378AF3DA-1D02-490C-9CEA-1409B58C5F7F}" dt="2023-05-28T09:21:55.206" v="13836" actId="1076"/>
          <ac:picMkLst>
            <pc:docMk/>
            <pc:sldMk cId="3760331451" sldId="260"/>
            <ac:picMk id="8" creationId="{7734E6C4-3BDD-9B18-8260-888E5CD56207}"/>
          </ac:picMkLst>
        </pc:picChg>
        <pc:picChg chg="add mod">
          <ac:chgData name="Josh Currie-Cook" userId="27abfd07-d9ae-4d78-87f7-24cebb775941" providerId="ADAL" clId="{378AF3DA-1D02-490C-9CEA-1409B58C5F7F}" dt="2023-05-28T09:22:05.270" v="13838" actId="1076"/>
          <ac:picMkLst>
            <pc:docMk/>
            <pc:sldMk cId="3760331451" sldId="260"/>
            <ac:picMk id="10" creationId="{84EBC9D6-1D08-B1D3-81C5-6764D021AF8E}"/>
          </ac:picMkLst>
        </pc:picChg>
      </pc:sldChg>
      <pc:sldChg chg="addSp modSp mod">
        <pc:chgData name="Josh Currie-Cook" userId="27abfd07-d9ae-4d78-87f7-24cebb775941" providerId="ADAL" clId="{378AF3DA-1D02-490C-9CEA-1409B58C5F7F}" dt="2023-05-28T09:04:52.681" v="13828" actId="1076"/>
        <pc:sldMkLst>
          <pc:docMk/>
          <pc:sldMk cId="1357549755" sldId="261"/>
        </pc:sldMkLst>
        <pc:picChg chg="add mod">
          <ac:chgData name="Josh Currie-Cook" userId="27abfd07-d9ae-4d78-87f7-24cebb775941" providerId="ADAL" clId="{378AF3DA-1D02-490C-9CEA-1409B58C5F7F}" dt="2023-05-28T09:04:52.681" v="13828" actId="1076"/>
          <ac:picMkLst>
            <pc:docMk/>
            <pc:sldMk cId="1357549755" sldId="261"/>
            <ac:picMk id="5" creationId="{56432EA3-42F0-177D-3466-C70F41C0BDC5}"/>
          </ac:picMkLst>
        </pc:picChg>
      </pc:sldChg>
      <pc:sldChg chg="addSp modSp mod">
        <pc:chgData name="Josh Currie-Cook" userId="27abfd07-d9ae-4d78-87f7-24cebb775941" providerId="ADAL" clId="{378AF3DA-1D02-490C-9CEA-1409B58C5F7F}" dt="2023-05-28T08:33:46.278" v="11338" actId="14100"/>
        <pc:sldMkLst>
          <pc:docMk/>
          <pc:sldMk cId="1084233196" sldId="263"/>
        </pc:sldMkLst>
        <pc:spChg chg="mod">
          <ac:chgData name="Josh Currie-Cook" userId="27abfd07-d9ae-4d78-87f7-24cebb775941" providerId="ADAL" clId="{378AF3DA-1D02-490C-9CEA-1409B58C5F7F}" dt="2023-05-28T08:30:52.426" v="11267" actId="20577"/>
          <ac:spMkLst>
            <pc:docMk/>
            <pc:sldMk cId="1084233196" sldId="263"/>
            <ac:spMk id="2" creationId="{183CAE4A-E189-4CAA-B3F5-7E97BC5188E3}"/>
          </ac:spMkLst>
        </pc:spChg>
        <pc:spChg chg="add mod">
          <ac:chgData name="Josh Currie-Cook" userId="27abfd07-d9ae-4d78-87f7-24cebb775941" providerId="ADAL" clId="{378AF3DA-1D02-490C-9CEA-1409B58C5F7F}" dt="2023-05-28T08:31:11.251" v="11307" actId="20577"/>
          <ac:spMkLst>
            <pc:docMk/>
            <pc:sldMk cId="1084233196" sldId="263"/>
            <ac:spMk id="4" creationId="{884C6D86-1A17-37C1-9E15-A9ED80D707A4}"/>
          </ac:spMkLst>
        </pc:spChg>
        <pc:spChg chg="add mod">
          <ac:chgData name="Josh Currie-Cook" userId="27abfd07-d9ae-4d78-87f7-24cebb775941" providerId="ADAL" clId="{378AF3DA-1D02-490C-9CEA-1409B58C5F7F}" dt="2023-05-28T08:32:57.192" v="11324" actId="1582"/>
          <ac:spMkLst>
            <pc:docMk/>
            <pc:sldMk cId="1084233196" sldId="263"/>
            <ac:spMk id="12" creationId="{CE9CDF51-30A3-C603-C03D-EDCA8E62BA88}"/>
          </ac:spMkLst>
        </pc:spChg>
        <pc:spChg chg="add mod">
          <ac:chgData name="Josh Currie-Cook" userId="27abfd07-d9ae-4d78-87f7-24cebb775941" providerId="ADAL" clId="{378AF3DA-1D02-490C-9CEA-1409B58C5F7F}" dt="2023-05-28T08:33:23.961" v="11331" actId="1582"/>
          <ac:spMkLst>
            <pc:docMk/>
            <pc:sldMk cId="1084233196" sldId="263"/>
            <ac:spMk id="14" creationId="{366AE122-0952-8A81-A333-DF8088D65DC4}"/>
          </ac:spMkLst>
        </pc:spChg>
        <pc:picChg chg="add mod">
          <ac:chgData name="Josh Currie-Cook" userId="27abfd07-d9ae-4d78-87f7-24cebb775941" providerId="ADAL" clId="{378AF3DA-1D02-490C-9CEA-1409B58C5F7F}" dt="2023-05-28T08:32:16.064" v="11312" actId="1076"/>
          <ac:picMkLst>
            <pc:docMk/>
            <pc:sldMk cId="1084233196" sldId="263"/>
            <ac:picMk id="6" creationId="{0DD15F7B-9C80-A25A-B727-5506EDF74F63}"/>
          </ac:picMkLst>
        </pc:picChg>
        <pc:picChg chg="add mod">
          <ac:chgData name="Josh Currie-Cook" userId="27abfd07-d9ae-4d78-87f7-24cebb775941" providerId="ADAL" clId="{378AF3DA-1D02-490C-9CEA-1409B58C5F7F}" dt="2023-05-28T08:32:24.822" v="11317" actId="1076"/>
          <ac:picMkLst>
            <pc:docMk/>
            <pc:sldMk cId="1084233196" sldId="263"/>
            <ac:picMk id="8" creationId="{BF73834B-CACC-2442-D850-DADEF0CBB032}"/>
          </ac:picMkLst>
        </pc:picChg>
        <pc:picChg chg="add mod">
          <ac:chgData name="Josh Currie-Cook" userId="27abfd07-d9ae-4d78-87f7-24cebb775941" providerId="ADAL" clId="{378AF3DA-1D02-490C-9CEA-1409B58C5F7F}" dt="2023-05-28T08:33:42.817" v="11337" actId="14100"/>
          <ac:picMkLst>
            <pc:docMk/>
            <pc:sldMk cId="1084233196" sldId="263"/>
            <ac:picMk id="18" creationId="{8886DE1C-BFD2-7FC5-31C6-C419A35858BA}"/>
          </ac:picMkLst>
        </pc:picChg>
        <pc:cxnChg chg="add mod">
          <ac:chgData name="Josh Currie-Cook" userId="27abfd07-d9ae-4d78-87f7-24cebb775941" providerId="ADAL" clId="{378AF3DA-1D02-490C-9CEA-1409B58C5F7F}" dt="2023-05-28T08:33:10.291" v="11326" actId="14100"/>
          <ac:cxnSpMkLst>
            <pc:docMk/>
            <pc:sldMk cId="1084233196" sldId="263"/>
            <ac:cxnSpMk id="10" creationId="{19F8EED9-A143-9926-C98F-83786FF8ADC1}"/>
          </ac:cxnSpMkLst>
        </pc:cxnChg>
        <pc:cxnChg chg="add mod">
          <ac:chgData name="Josh Currie-Cook" userId="27abfd07-d9ae-4d78-87f7-24cebb775941" providerId="ADAL" clId="{378AF3DA-1D02-490C-9CEA-1409B58C5F7F}" dt="2023-05-28T08:33:46.278" v="11338" actId="14100"/>
          <ac:cxnSpMkLst>
            <pc:docMk/>
            <pc:sldMk cId="1084233196" sldId="263"/>
            <ac:cxnSpMk id="16" creationId="{56288DE5-ED29-3A6F-B7E3-EB56AFE7815C}"/>
          </ac:cxnSpMkLst>
        </pc:cxnChg>
      </pc:sldChg>
      <pc:sldChg chg="addSp modSp mod">
        <pc:chgData name="Josh Currie-Cook" userId="27abfd07-d9ae-4d78-87f7-24cebb775941" providerId="ADAL" clId="{378AF3DA-1D02-490C-9CEA-1409B58C5F7F}" dt="2023-05-28T09:51:46.540" v="17022" actId="20577"/>
        <pc:sldMkLst>
          <pc:docMk/>
          <pc:sldMk cId="2276153040" sldId="266"/>
        </pc:sldMkLst>
        <pc:spChg chg="mod">
          <ac:chgData name="Josh Currie-Cook" userId="27abfd07-d9ae-4d78-87f7-24cebb775941" providerId="ADAL" clId="{378AF3DA-1D02-490C-9CEA-1409B58C5F7F}" dt="2023-05-28T09:50:18.954" v="16796" actId="1076"/>
          <ac:spMkLst>
            <pc:docMk/>
            <pc:sldMk cId="2276153040" sldId="266"/>
            <ac:spMk id="2" creationId="{0AC904DD-5A10-446B-A89E-8DA5AC00DE23}"/>
          </ac:spMkLst>
        </pc:spChg>
        <pc:spChg chg="add mod">
          <ac:chgData name="Josh Currie-Cook" userId="27abfd07-d9ae-4d78-87f7-24cebb775941" providerId="ADAL" clId="{378AF3DA-1D02-490C-9CEA-1409B58C5F7F}" dt="2023-05-28T09:51:46.540" v="17022" actId="20577"/>
          <ac:spMkLst>
            <pc:docMk/>
            <pc:sldMk cId="2276153040" sldId="266"/>
            <ac:spMk id="4" creationId="{4302CFB2-4950-F89A-6F12-E5596D8ED438}"/>
          </ac:spMkLst>
        </pc:spChg>
      </pc:sldChg>
      <pc:sldChg chg="addSp modSp mod">
        <pc:chgData name="Josh Currie-Cook" userId="27abfd07-d9ae-4d78-87f7-24cebb775941" providerId="ADAL" clId="{378AF3DA-1D02-490C-9CEA-1409B58C5F7F}" dt="2023-05-28T03:08:29.662" v="7345" actId="1076"/>
        <pc:sldMkLst>
          <pc:docMk/>
          <pc:sldMk cId="0" sldId="268"/>
        </pc:sldMkLst>
        <pc:spChg chg="add mod">
          <ac:chgData name="Josh Currie-Cook" userId="27abfd07-d9ae-4d78-87f7-24cebb775941" providerId="ADAL" clId="{378AF3DA-1D02-490C-9CEA-1409B58C5F7F}" dt="2023-05-28T03:07:21.664" v="7335" actId="14100"/>
          <ac:spMkLst>
            <pc:docMk/>
            <pc:sldMk cId="0" sldId="268"/>
            <ac:spMk id="2" creationId="{CC9FF494-D583-A892-5A1D-87FB0F8BAD29}"/>
          </ac:spMkLst>
        </pc:spChg>
        <pc:spChg chg="mod">
          <ac:chgData name="Josh Currie-Cook" userId="27abfd07-d9ae-4d78-87f7-24cebb775941" providerId="ADAL" clId="{378AF3DA-1D02-490C-9CEA-1409B58C5F7F}" dt="2023-05-28T03:05:11.632" v="7122" actId="20577"/>
          <ac:spMkLst>
            <pc:docMk/>
            <pc:sldMk cId="0" sldId="268"/>
            <ac:spMk id="86" creationId="{00000000-0000-0000-0000-000000000000}"/>
          </ac:spMkLst>
        </pc:spChg>
        <pc:picChg chg="add mod modCrop">
          <ac:chgData name="Josh Currie-Cook" userId="27abfd07-d9ae-4d78-87f7-24cebb775941" providerId="ADAL" clId="{378AF3DA-1D02-490C-9CEA-1409B58C5F7F}" dt="2023-05-28T03:07:53.810" v="7341" actId="14100"/>
          <ac:picMkLst>
            <pc:docMk/>
            <pc:sldMk cId="0" sldId="268"/>
            <ac:picMk id="3" creationId="{74081212-6F11-E63F-18EF-26A95778F676}"/>
          </ac:picMkLst>
        </pc:picChg>
        <pc:picChg chg="add mod">
          <ac:chgData name="Josh Currie-Cook" userId="27abfd07-d9ae-4d78-87f7-24cebb775941" providerId="ADAL" clId="{378AF3DA-1D02-490C-9CEA-1409B58C5F7F}" dt="2023-05-28T03:08:29.662" v="7345" actId="1076"/>
          <ac:picMkLst>
            <pc:docMk/>
            <pc:sldMk cId="0" sldId="268"/>
            <ac:picMk id="5" creationId="{8AB28684-1668-193A-A3AF-8A66A5B6FCBC}"/>
          </ac:picMkLst>
        </pc:picChg>
      </pc:sldChg>
      <pc:sldChg chg="addSp delSp modSp mod ord">
        <pc:chgData name="Josh Currie-Cook" userId="27abfd07-d9ae-4d78-87f7-24cebb775941" providerId="ADAL" clId="{378AF3DA-1D02-490C-9CEA-1409B58C5F7F}" dt="2023-05-28T07:05:45.227" v="9202" actId="478"/>
        <pc:sldMkLst>
          <pc:docMk/>
          <pc:sldMk cId="0" sldId="269"/>
        </pc:sldMkLst>
        <pc:spChg chg="mod">
          <ac:chgData name="Josh Currie-Cook" userId="27abfd07-d9ae-4d78-87f7-24cebb775941" providerId="ADAL" clId="{378AF3DA-1D02-490C-9CEA-1409B58C5F7F}" dt="2023-05-02T22:15:42.297" v="89" actId="20577"/>
          <ac:spMkLst>
            <pc:docMk/>
            <pc:sldMk cId="0" sldId="269"/>
            <ac:spMk id="91" creationId="{00000000-0000-0000-0000-000000000000}"/>
          </ac:spMkLst>
        </pc:spChg>
        <pc:graphicFrameChg chg="modGraphic">
          <ac:chgData name="Josh Currie-Cook" userId="27abfd07-d9ae-4d78-87f7-24cebb775941" providerId="ADAL" clId="{378AF3DA-1D02-490C-9CEA-1409B58C5F7F}" dt="2023-05-02T22:23:39.060" v="253" actId="20577"/>
          <ac:graphicFrameMkLst>
            <pc:docMk/>
            <pc:sldMk cId="0" sldId="269"/>
            <ac:graphicFrameMk id="92" creationId="{00000000-0000-0000-0000-000000000000}"/>
          </ac:graphicFrameMkLst>
        </pc:graphicFrameChg>
        <pc:picChg chg="add del mod">
          <ac:chgData name="Josh Currie-Cook" userId="27abfd07-d9ae-4d78-87f7-24cebb775941" providerId="ADAL" clId="{378AF3DA-1D02-490C-9CEA-1409B58C5F7F}" dt="2023-05-14T21:55:17.479" v="1612" actId="478"/>
          <ac:picMkLst>
            <pc:docMk/>
            <pc:sldMk cId="0" sldId="269"/>
            <ac:picMk id="3" creationId="{4C161FE2-E69F-F0A2-4C5A-D8220DA48696}"/>
          </ac:picMkLst>
        </pc:picChg>
        <pc:picChg chg="add del mod">
          <ac:chgData name="Josh Currie-Cook" userId="27abfd07-d9ae-4d78-87f7-24cebb775941" providerId="ADAL" clId="{378AF3DA-1D02-490C-9CEA-1409B58C5F7F}" dt="2023-05-28T07:05:45.227" v="9202" actId="478"/>
          <ac:picMkLst>
            <pc:docMk/>
            <pc:sldMk cId="0" sldId="269"/>
            <ac:picMk id="5" creationId="{977757EA-71F8-B4EB-0C77-D7B21B23E0E5}"/>
          </ac:picMkLst>
        </pc:picChg>
      </pc:sldChg>
      <pc:sldChg chg="addSp delSp modSp mod">
        <pc:chgData name="Josh Currie-Cook" userId="27abfd07-d9ae-4d78-87f7-24cebb775941" providerId="ADAL" clId="{378AF3DA-1D02-490C-9CEA-1409B58C5F7F}" dt="2023-05-28T09:03:58.639" v="13825" actId="478"/>
        <pc:sldMkLst>
          <pc:docMk/>
          <pc:sldMk cId="1053444694" sldId="270"/>
        </pc:sldMkLst>
        <pc:graphicFrameChg chg="mod modGraphic">
          <ac:chgData name="Josh Currie-Cook" userId="27abfd07-d9ae-4d78-87f7-24cebb775941" providerId="ADAL" clId="{378AF3DA-1D02-490C-9CEA-1409B58C5F7F}" dt="2023-05-28T09:03:25.235" v="13819" actId="20577"/>
          <ac:graphicFrameMkLst>
            <pc:docMk/>
            <pc:sldMk cId="1053444694" sldId="270"/>
            <ac:graphicFrameMk id="4" creationId="{54A393A9-6C94-409B-BDCB-65C4ABAA2DD1}"/>
          </ac:graphicFrameMkLst>
        </pc:graphicFrameChg>
        <pc:graphicFrameChg chg="add del mod modGraphic">
          <ac:chgData name="Josh Currie-Cook" userId="27abfd07-d9ae-4d78-87f7-24cebb775941" providerId="ADAL" clId="{378AF3DA-1D02-490C-9CEA-1409B58C5F7F}" dt="2023-05-28T09:03:58.639" v="13825" actId="478"/>
          <ac:graphicFrameMkLst>
            <pc:docMk/>
            <pc:sldMk cId="1053444694" sldId="270"/>
            <ac:graphicFrameMk id="6" creationId="{1F1034AF-57D2-2F4A-64F7-718072D5D8C3}"/>
          </ac:graphicFrameMkLst>
        </pc:graphicFrameChg>
        <pc:picChg chg="add del">
          <ac:chgData name="Josh Currie-Cook" userId="27abfd07-d9ae-4d78-87f7-24cebb775941" providerId="ADAL" clId="{378AF3DA-1D02-490C-9CEA-1409B58C5F7F}" dt="2023-05-28T08:42:24.323" v="12244" actId="22"/>
          <ac:picMkLst>
            <pc:docMk/>
            <pc:sldMk cId="1053444694" sldId="270"/>
            <ac:picMk id="5" creationId="{E133B693-DAC3-0429-E7B5-A1E6CAE28F63}"/>
          </ac:picMkLst>
        </pc:picChg>
      </pc:sldChg>
      <pc:sldChg chg="addSp delSp modSp mod">
        <pc:chgData name="Josh Currie-Cook" userId="27abfd07-d9ae-4d78-87f7-24cebb775941" providerId="ADAL" clId="{378AF3DA-1D02-490C-9CEA-1409B58C5F7F}" dt="2023-05-28T08:42:35.988" v="12246"/>
        <pc:sldMkLst>
          <pc:docMk/>
          <pc:sldMk cId="975627948" sldId="272"/>
        </pc:sldMkLst>
        <pc:spChg chg="mod">
          <ac:chgData name="Josh Currie-Cook" userId="27abfd07-d9ae-4d78-87f7-24cebb775941" providerId="ADAL" clId="{378AF3DA-1D02-490C-9CEA-1409B58C5F7F}" dt="2023-05-28T05:58:53.548" v="8577" actId="1076"/>
          <ac:spMkLst>
            <pc:docMk/>
            <pc:sldMk cId="975627948" sldId="272"/>
            <ac:spMk id="2" creationId="{0D168B5A-EFF4-4803-8DA6-5994B306EBAF}"/>
          </ac:spMkLst>
        </pc:spChg>
        <pc:spChg chg="add del">
          <ac:chgData name="Josh Currie-Cook" userId="27abfd07-d9ae-4d78-87f7-24cebb775941" providerId="ADAL" clId="{378AF3DA-1D02-490C-9CEA-1409B58C5F7F}" dt="2023-04-30T21:50:27.969" v="43" actId="22"/>
          <ac:spMkLst>
            <pc:docMk/>
            <pc:sldMk cId="975627948" sldId="272"/>
            <ac:spMk id="4" creationId="{8C64FAA3-D59C-CB0E-1B1A-55B3F58F1ACA}"/>
          </ac:spMkLst>
        </pc:spChg>
        <pc:graphicFrameChg chg="add mod">
          <ac:chgData name="Josh Currie-Cook" userId="27abfd07-d9ae-4d78-87f7-24cebb775941" providerId="ADAL" clId="{378AF3DA-1D02-490C-9CEA-1409B58C5F7F}" dt="2023-05-28T08:42:35.988" v="12246"/>
          <ac:graphicFrameMkLst>
            <pc:docMk/>
            <pc:sldMk cId="975627948" sldId="272"/>
            <ac:graphicFrameMk id="3" creationId="{6C94197F-F564-E97A-04A4-5B07D8B215B3}"/>
          </ac:graphicFrameMkLst>
        </pc:graphicFrameChg>
        <pc:graphicFrameChg chg="del">
          <ac:chgData name="Josh Currie-Cook" userId="27abfd07-d9ae-4d78-87f7-24cebb775941" providerId="ADAL" clId="{378AF3DA-1D02-490C-9CEA-1409B58C5F7F}" dt="2023-04-30T21:50:26.276" v="41" actId="478"/>
          <ac:graphicFrameMkLst>
            <pc:docMk/>
            <pc:sldMk cId="975627948" sldId="272"/>
            <ac:graphicFrameMk id="6" creationId="{A02ECB3F-5E1A-4602-8844-49609D54ADF8}"/>
          </ac:graphicFrameMkLst>
        </pc:graphicFrameChg>
        <pc:graphicFrameChg chg="add del mod modGraphic">
          <ac:chgData name="Josh Currie-Cook" userId="27abfd07-d9ae-4d78-87f7-24cebb775941" providerId="ADAL" clId="{378AF3DA-1D02-490C-9CEA-1409B58C5F7F}" dt="2023-05-28T08:42:34.433" v="12245" actId="21"/>
          <ac:graphicFrameMkLst>
            <pc:docMk/>
            <pc:sldMk cId="975627948" sldId="272"/>
            <ac:graphicFrameMk id="7" creationId="{9308AF57-31EE-1F60-2E9E-981F5101E1E6}"/>
          </ac:graphicFrameMkLst>
        </pc:graphicFrameChg>
      </pc:sldChg>
      <pc:sldChg chg="addSp delSp modSp mod">
        <pc:chgData name="Josh Currie-Cook" userId="27abfd07-d9ae-4d78-87f7-24cebb775941" providerId="ADAL" clId="{378AF3DA-1D02-490C-9CEA-1409B58C5F7F}" dt="2023-05-04T02:44:35.905" v="644" actId="11529"/>
        <pc:sldMkLst>
          <pc:docMk/>
          <pc:sldMk cId="270828811" sldId="273"/>
        </pc:sldMkLst>
        <pc:spChg chg="mod">
          <ac:chgData name="Josh Currie-Cook" userId="27abfd07-d9ae-4d78-87f7-24cebb775941" providerId="ADAL" clId="{378AF3DA-1D02-490C-9CEA-1409B58C5F7F}" dt="2023-05-02T22:28:51.995" v="275" actId="20577"/>
          <ac:spMkLst>
            <pc:docMk/>
            <pc:sldMk cId="270828811" sldId="273"/>
            <ac:spMk id="2" creationId="{1CC5D32F-7C18-4D00-8D54-2FB046F0A206}"/>
          </ac:spMkLst>
        </pc:spChg>
        <pc:spChg chg="add mod">
          <ac:chgData name="Josh Currie-Cook" userId="27abfd07-d9ae-4d78-87f7-24cebb775941" providerId="ADAL" clId="{378AF3DA-1D02-490C-9CEA-1409B58C5F7F}" dt="2023-05-04T02:43:48.605" v="640" actId="20577"/>
          <ac:spMkLst>
            <pc:docMk/>
            <pc:sldMk cId="270828811" sldId="273"/>
            <ac:spMk id="3" creationId="{0FC9CBD3-0EA5-DE0E-2A6A-CF0D4B0D6845}"/>
          </ac:spMkLst>
        </pc:spChg>
        <pc:spChg chg="add del mod">
          <ac:chgData name="Josh Currie-Cook" userId="27abfd07-d9ae-4d78-87f7-24cebb775941" providerId="ADAL" clId="{378AF3DA-1D02-490C-9CEA-1409B58C5F7F}" dt="2023-05-02T22:29:04.056" v="279"/>
          <ac:spMkLst>
            <pc:docMk/>
            <pc:sldMk cId="270828811" sldId="273"/>
            <ac:spMk id="6" creationId="{3CE620E7-DF9E-4236-59D7-80FE608F3504}"/>
          </ac:spMkLst>
        </pc:spChg>
        <pc:spChg chg="add mod">
          <ac:chgData name="Josh Currie-Cook" userId="27abfd07-d9ae-4d78-87f7-24cebb775941" providerId="ADAL" clId="{378AF3DA-1D02-490C-9CEA-1409B58C5F7F}" dt="2023-05-02T22:29:29.787" v="282" actId="2711"/>
          <ac:spMkLst>
            <pc:docMk/>
            <pc:sldMk cId="270828811" sldId="273"/>
            <ac:spMk id="7" creationId="{C6614AEA-D578-14A7-B507-59116EA81B84}"/>
          </ac:spMkLst>
        </pc:spChg>
        <pc:picChg chg="add mod">
          <ac:chgData name="Josh Currie-Cook" userId="27abfd07-d9ae-4d78-87f7-24cebb775941" providerId="ADAL" clId="{378AF3DA-1D02-490C-9CEA-1409B58C5F7F}" dt="2023-05-02T22:28:57.448" v="276" actId="1076"/>
          <ac:picMkLst>
            <pc:docMk/>
            <pc:sldMk cId="270828811" sldId="273"/>
            <ac:picMk id="5" creationId="{639CA9B9-BCFB-E9B2-ACD5-99116C692056}"/>
          </ac:picMkLst>
        </pc:picChg>
        <pc:cxnChg chg="add">
          <ac:chgData name="Josh Currie-Cook" userId="27abfd07-d9ae-4d78-87f7-24cebb775941" providerId="ADAL" clId="{378AF3DA-1D02-490C-9CEA-1409B58C5F7F}" dt="2023-05-04T02:44:07.165" v="641" actId="11529"/>
          <ac:cxnSpMkLst>
            <pc:docMk/>
            <pc:sldMk cId="270828811" sldId="273"/>
            <ac:cxnSpMk id="8" creationId="{5418F84B-9BA5-08AC-0FEC-BF62B7649542}"/>
          </ac:cxnSpMkLst>
        </pc:cxnChg>
        <pc:cxnChg chg="add">
          <ac:chgData name="Josh Currie-Cook" userId="27abfd07-d9ae-4d78-87f7-24cebb775941" providerId="ADAL" clId="{378AF3DA-1D02-490C-9CEA-1409B58C5F7F}" dt="2023-05-04T02:44:17.589" v="642" actId="11529"/>
          <ac:cxnSpMkLst>
            <pc:docMk/>
            <pc:sldMk cId="270828811" sldId="273"/>
            <ac:cxnSpMk id="10" creationId="{471BB71B-17CF-1150-204C-149EB08AD447}"/>
          </ac:cxnSpMkLst>
        </pc:cxnChg>
        <pc:cxnChg chg="add">
          <ac:chgData name="Josh Currie-Cook" userId="27abfd07-d9ae-4d78-87f7-24cebb775941" providerId="ADAL" clId="{378AF3DA-1D02-490C-9CEA-1409B58C5F7F}" dt="2023-05-04T02:44:28.277" v="643" actId="11529"/>
          <ac:cxnSpMkLst>
            <pc:docMk/>
            <pc:sldMk cId="270828811" sldId="273"/>
            <ac:cxnSpMk id="12" creationId="{E51445F4-7BBB-4B01-D59A-98B0C15F3516}"/>
          </ac:cxnSpMkLst>
        </pc:cxnChg>
        <pc:cxnChg chg="add">
          <ac:chgData name="Josh Currie-Cook" userId="27abfd07-d9ae-4d78-87f7-24cebb775941" providerId="ADAL" clId="{378AF3DA-1D02-490C-9CEA-1409B58C5F7F}" dt="2023-05-04T02:44:35.905" v="644" actId="11529"/>
          <ac:cxnSpMkLst>
            <pc:docMk/>
            <pc:sldMk cId="270828811" sldId="273"/>
            <ac:cxnSpMk id="14" creationId="{CB7D19B8-8758-6995-231D-660D42729895}"/>
          </ac:cxnSpMkLst>
        </pc:cxnChg>
      </pc:sldChg>
      <pc:sldChg chg="del">
        <pc:chgData name="Josh Currie-Cook" userId="27abfd07-d9ae-4d78-87f7-24cebb775941" providerId="ADAL" clId="{378AF3DA-1D02-490C-9CEA-1409B58C5F7F}" dt="2023-05-28T08:33:56.397" v="11339" actId="47"/>
        <pc:sldMkLst>
          <pc:docMk/>
          <pc:sldMk cId="89592267" sldId="274"/>
        </pc:sldMkLst>
      </pc:sldChg>
      <pc:sldChg chg="addSp modSp new mod">
        <pc:chgData name="Josh Currie-Cook" userId="27abfd07-d9ae-4d78-87f7-24cebb775941" providerId="ADAL" clId="{378AF3DA-1D02-490C-9CEA-1409B58C5F7F}" dt="2023-05-09T22:16:04.243" v="1603" actId="11529"/>
        <pc:sldMkLst>
          <pc:docMk/>
          <pc:sldMk cId="383645011" sldId="275"/>
        </pc:sldMkLst>
        <pc:spChg chg="mod">
          <ac:chgData name="Josh Currie-Cook" userId="27abfd07-d9ae-4d78-87f7-24cebb775941" providerId="ADAL" clId="{378AF3DA-1D02-490C-9CEA-1409B58C5F7F}" dt="2023-05-04T02:50:44.103" v="665" actId="20577"/>
          <ac:spMkLst>
            <pc:docMk/>
            <pc:sldMk cId="383645011" sldId="275"/>
            <ac:spMk id="2" creationId="{83A0A1A3-DB75-1EAC-26D6-BABCBF0A4320}"/>
          </ac:spMkLst>
        </pc:spChg>
        <pc:spChg chg="add mod">
          <ac:chgData name="Josh Currie-Cook" userId="27abfd07-d9ae-4d78-87f7-24cebb775941" providerId="ADAL" clId="{378AF3DA-1D02-490C-9CEA-1409B58C5F7F}" dt="2023-05-04T03:08:09.783" v="831" actId="20577"/>
          <ac:spMkLst>
            <pc:docMk/>
            <pc:sldMk cId="383645011" sldId="275"/>
            <ac:spMk id="5" creationId="{2B84821F-7942-1077-A746-147C36FD9D5A}"/>
          </ac:spMkLst>
        </pc:spChg>
        <pc:picChg chg="add mod">
          <ac:chgData name="Josh Currie-Cook" userId="27abfd07-d9ae-4d78-87f7-24cebb775941" providerId="ADAL" clId="{378AF3DA-1D02-490C-9CEA-1409B58C5F7F}" dt="2023-05-09T22:06:42.889" v="1175"/>
          <ac:picMkLst>
            <pc:docMk/>
            <pc:sldMk cId="383645011" sldId="275"/>
            <ac:picMk id="3" creationId="{2C214981-36A2-A402-8BA8-A4D89C50EA5F}"/>
          </ac:picMkLst>
        </pc:picChg>
        <pc:picChg chg="add mod">
          <ac:chgData name="Josh Currie-Cook" userId="27abfd07-d9ae-4d78-87f7-24cebb775941" providerId="ADAL" clId="{378AF3DA-1D02-490C-9CEA-1409B58C5F7F}" dt="2023-05-04T02:51:02.928" v="667" actId="1076"/>
          <ac:picMkLst>
            <pc:docMk/>
            <pc:sldMk cId="383645011" sldId="275"/>
            <ac:picMk id="4" creationId="{7CE5E6DE-1128-15D6-0FD7-A15F9F98193D}"/>
          </ac:picMkLst>
        </pc:picChg>
        <pc:picChg chg="add mod">
          <ac:chgData name="Josh Currie-Cook" userId="27abfd07-d9ae-4d78-87f7-24cebb775941" providerId="ADAL" clId="{378AF3DA-1D02-490C-9CEA-1409B58C5F7F}" dt="2023-05-09T22:06:42.889" v="1175"/>
          <ac:picMkLst>
            <pc:docMk/>
            <pc:sldMk cId="383645011" sldId="275"/>
            <ac:picMk id="6" creationId="{9A8AEFFE-EEF3-0020-4DFF-869C2CB3066B}"/>
          </ac:picMkLst>
        </pc:picChg>
        <pc:picChg chg="add mod">
          <ac:chgData name="Josh Currie-Cook" userId="27abfd07-d9ae-4d78-87f7-24cebb775941" providerId="ADAL" clId="{378AF3DA-1D02-490C-9CEA-1409B58C5F7F}" dt="2023-05-09T22:07:06.778" v="1177" actId="1076"/>
          <ac:picMkLst>
            <pc:docMk/>
            <pc:sldMk cId="383645011" sldId="275"/>
            <ac:picMk id="8" creationId="{BE814A80-4056-3E16-FEAC-A47D0B48D482}"/>
          </ac:picMkLst>
        </pc:picChg>
        <pc:cxnChg chg="add">
          <ac:chgData name="Josh Currie-Cook" userId="27abfd07-d9ae-4d78-87f7-24cebb775941" providerId="ADAL" clId="{378AF3DA-1D02-490C-9CEA-1409B58C5F7F}" dt="2023-05-09T22:16:04.243" v="1603" actId="11529"/>
          <ac:cxnSpMkLst>
            <pc:docMk/>
            <pc:sldMk cId="383645011" sldId="275"/>
            <ac:cxnSpMk id="10" creationId="{7B9EC81C-2A76-B64E-F3F2-CF46D60976E4}"/>
          </ac:cxnSpMkLst>
        </pc:cxnChg>
      </pc:sldChg>
      <pc:sldChg chg="addSp modSp new mod">
        <pc:chgData name="Josh Currie-Cook" userId="27abfd07-d9ae-4d78-87f7-24cebb775941" providerId="ADAL" clId="{378AF3DA-1D02-490C-9CEA-1409B58C5F7F}" dt="2023-05-09T22:06:35.078" v="1174" actId="1076"/>
        <pc:sldMkLst>
          <pc:docMk/>
          <pc:sldMk cId="1576042982" sldId="276"/>
        </pc:sldMkLst>
        <pc:spChg chg="mod">
          <ac:chgData name="Josh Currie-Cook" userId="27abfd07-d9ae-4d78-87f7-24cebb775941" providerId="ADAL" clId="{378AF3DA-1D02-490C-9CEA-1409B58C5F7F}" dt="2023-05-09T22:05:37.279" v="1164" actId="1076"/>
          <ac:spMkLst>
            <pc:docMk/>
            <pc:sldMk cId="1576042982" sldId="276"/>
            <ac:spMk id="2" creationId="{80722B2A-EB2B-9E93-700E-A89F2C9F922E}"/>
          </ac:spMkLst>
        </pc:spChg>
        <pc:spChg chg="add mod">
          <ac:chgData name="Josh Currie-Cook" userId="27abfd07-d9ae-4d78-87f7-24cebb775941" providerId="ADAL" clId="{378AF3DA-1D02-490C-9CEA-1409B58C5F7F}" dt="2023-05-09T22:05:30.202" v="1162" actId="1036"/>
          <ac:spMkLst>
            <pc:docMk/>
            <pc:sldMk cId="1576042982" sldId="276"/>
            <ac:spMk id="5" creationId="{D5188CAE-101F-E240-95DB-3F309E21D502}"/>
          </ac:spMkLst>
        </pc:spChg>
        <pc:picChg chg="add mod">
          <ac:chgData name="Josh Currie-Cook" userId="27abfd07-d9ae-4d78-87f7-24cebb775941" providerId="ADAL" clId="{378AF3DA-1D02-490C-9CEA-1409B58C5F7F}" dt="2023-05-09T22:05:39.829" v="1166" actId="1076"/>
          <ac:picMkLst>
            <pc:docMk/>
            <pc:sldMk cId="1576042982" sldId="276"/>
            <ac:picMk id="4" creationId="{26C0BACC-59BF-4E45-5428-CB73B8FE8DC9}"/>
          </ac:picMkLst>
        </pc:picChg>
        <pc:picChg chg="add mod">
          <ac:chgData name="Josh Currie-Cook" userId="27abfd07-d9ae-4d78-87f7-24cebb775941" providerId="ADAL" clId="{378AF3DA-1D02-490C-9CEA-1409B58C5F7F}" dt="2023-05-09T22:06:05.039" v="1168" actId="1076"/>
          <ac:picMkLst>
            <pc:docMk/>
            <pc:sldMk cId="1576042982" sldId="276"/>
            <ac:picMk id="7" creationId="{28630535-154C-5D96-BA8C-0B81555B9BFE}"/>
          </ac:picMkLst>
        </pc:picChg>
        <pc:picChg chg="add mod">
          <ac:chgData name="Josh Currie-Cook" userId="27abfd07-d9ae-4d78-87f7-24cebb775941" providerId="ADAL" clId="{378AF3DA-1D02-490C-9CEA-1409B58C5F7F}" dt="2023-05-09T22:06:33.420" v="1173" actId="1076"/>
          <ac:picMkLst>
            <pc:docMk/>
            <pc:sldMk cId="1576042982" sldId="276"/>
            <ac:picMk id="9" creationId="{987628FF-263F-FA10-063B-84AE33409490}"/>
          </ac:picMkLst>
        </pc:picChg>
        <pc:picChg chg="add mod">
          <ac:chgData name="Josh Currie-Cook" userId="27abfd07-d9ae-4d78-87f7-24cebb775941" providerId="ADAL" clId="{378AF3DA-1D02-490C-9CEA-1409B58C5F7F}" dt="2023-05-09T22:06:35.078" v="1174" actId="1076"/>
          <ac:picMkLst>
            <pc:docMk/>
            <pc:sldMk cId="1576042982" sldId="276"/>
            <ac:picMk id="11" creationId="{21BBF031-2E30-B3D9-83B5-BB3102808E55}"/>
          </ac:picMkLst>
        </pc:picChg>
      </pc:sldChg>
      <pc:sldChg chg="addSp modSp new mod">
        <pc:chgData name="Josh Currie-Cook" userId="27abfd07-d9ae-4d78-87f7-24cebb775941" providerId="ADAL" clId="{378AF3DA-1D02-490C-9CEA-1409B58C5F7F}" dt="2023-05-23T00:13:08.671" v="3989" actId="313"/>
        <pc:sldMkLst>
          <pc:docMk/>
          <pc:sldMk cId="1389314050" sldId="277"/>
        </pc:sldMkLst>
        <pc:spChg chg="mod">
          <ac:chgData name="Josh Currie-Cook" userId="27abfd07-d9ae-4d78-87f7-24cebb775941" providerId="ADAL" clId="{378AF3DA-1D02-490C-9CEA-1409B58C5F7F}" dt="2023-05-23T00:13:08.671" v="3989" actId="313"/>
          <ac:spMkLst>
            <pc:docMk/>
            <pc:sldMk cId="1389314050" sldId="277"/>
            <ac:spMk id="2" creationId="{3709F128-CCC5-708A-CC08-745D55C57EC8}"/>
          </ac:spMkLst>
        </pc:spChg>
        <pc:spChg chg="add mod">
          <ac:chgData name="Josh Currie-Cook" userId="27abfd07-d9ae-4d78-87f7-24cebb775941" providerId="ADAL" clId="{378AF3DA-1D02-490C-9CEA-1409B58C5F7F}" dt="2023-05-09T22:14:47.366" v="1590" actId="14100"/>
          <ac:spMkLst>
            <pc:docMk/>
            <pc:sldMk cId="1389314050" sldId="277"/>
            <ac:spMk id="5" creationId="{A1D161D2-0229-6B48-778E-E304F4F95EB2}"/>
          </ac:spMkLst>
        </pc:spChg>
        <pc:spChg chg="add mod">
          <ac:chgData name="Josh Currie-Cook" userId="27abfd07-d9ae-4d78-87f7-24cebb775941" providerId="ADAL" clId="{378AF3DA-1D02-490C-9CEA-1409B58C5F7F}" dt="2023-05-09T22:15:33.856" v="1602" actId="1582"/>
          <ac:spMkLst>
            <pc:docMk/>
            <pc:sldMk cId="1389314050" sldId="277"/>
            <ac:spMk id="12" creationId="{CE1E62AB-65CF-36F4-4203-4BE2E41D5784}"/>
          </ac:spMkLst>
        </pc:spChg>
        <pc:picChg chg="add mod">
          <ac:chgData name="Josh Currie-Cook" userId="27abfd07-d9ae-4d78-87f7-24cebb775941" providerId="ADAL" clId="{378AF3DA-1D02-490C-9CEA-1409B58C5F7F}" dt="2023-05-09T22:10:19.237" v="1232" actId="1076"/>
          <ac:picMkLst>
            <pc:docMk/>
            <pc:sldMk cId="1389314050" sldId="277"/>
            <ac:picMk id="4" creationId="{3FEAF303-6F62-5E28-E242-E43CE08623DD}"/>
          </ac:picMkLst>
        </pc:picChg>
        <pc:picChg chg="add mod">
          <ac:chgData name="Josh Currie-Cook" userId="27abfd07-d9ae-4d78-87f7-24cebb775941" providerId="ADAL" clId="{378AF3DA-1D02-490C-9CEA-1409B58C5F7F}" dt="2023-05-09T22:14:50.886" v="1592" actId="1076"/>
          <ac:picMkLst>
            <pc:docMk/>
            <pc:sldMk cId="1389314050" sldId="277"/>
            <ac:picMk id="7" creationId="{2E92F0BD-4BE3-4D0A-F228-63518C3DB237}"/>
          </ac:picMkLst>
        </pc:picChg>
        <pc:picChg chg="add mod">
          <ac:chgData name="Josh Currie-Cook" userId="27abfd07-d9ae-4d78-87f7-24cebb775941" providerId="ADAL" clId="{378AF3DA-1D02-490C-9CEA-1409B58C5F7F}" dt="2023-05-09T22:15:00.206" v="1594" actId="1076"/>
          <ac:picMkLst>
            <pc:docMk/>
            <pc:sldMk cId="1389314050" sldId="277"/>
            <ac:picMk id="9" creationId="{C2EC1FEB-1E0C-952C-DE44-B3765FCA7975}"/>
          </ac:picMkLst>
        </pc:picChg>
        <pc:picChg chg="add mod">
          <ac:chgData name="Josh Currie-Cook" userId="27abfd07-d9ae-4d78-87f7-24cebb775941" providerId="ADAL" clId="{378AF3DA-1D02-490C-9CEA-1409B58C5F7F}" dt="2023-05-09T22:15:09.350" v="1596" actId="1076"/>
          <ac:picMkLst>
            <pc:docMk/>
            <pc:sldMk cId="1389314050" sldId="277"/>
            <ac:picMk id="11" creationId="{FE407FD0-8EFF-49A2-9DB5-5A641EAEE75C}"/>
          </ac:picMkLst>
        </pc:picChg>
      </pc:sldChg>
      <pc:sldChg chg="addSp delSp modSp new mod">
        <pc:chgData name="Josh Currie-Cook" userId="27abfd07-d9ae-4d78-87f7-24cebb775941" providerId="ADAL" clId="{378AF3DA-1D02-490C-9CEA-1409B58C5F7F}" dt="2023-05-16T03:02:04.219" v="3163" actId="14100"/>
        <pc:sldMkLst>
          <pc:docMk/>
          <pc:sldMk cId="596412860" sldId="278"/>
        </pc:sldMkLst>
        <pc:spChg chg="mod">
          <ac:chgData name="Josh Currie-Cook" userId="27abfd07-d9ae-4d78-87f7-24cebb775941" providerId="ADAL" clId="{378AF3DA-1D02-490C-9CEA-1409B58C5F7F}" dt="2023-05-16T03:02:04.219" v="3163" actId="14100"/>
          <ac:spMkLst>
            <pc:docMk/>
            <pc:sldMk cId="596412860" sldId="278"/>
            <ac:spMk id="2" creationId="{53E13340-61F5-79FD-FC3D-995EF1A3CEF9}"/>
          </ac:spMkLst>
        </pc:spChg>
        <pc:spChg chg="add mod">
          <ac:chgData name="Josh Currie-Cook" userId="27abfd07-d9ae-4d78-87f7-24cebb775941" providerId="ADAL" clId="{378AF3DA-1D02-490C-9CEA-1409B58C5F7F}" dt="2023-05-14T21:56:04.450" v="1648"/>
          <ac:spMkLst>
            <pc:docMk/>
            <pc:sldMk cId="596412860" sldId="278"/>
            <ac:spMk id="3" creationId="{DEB70570-61F8-F77F-395A-6404B61FF339}"/>
          </ac:spMkLst>
        </pc:spChg>
        <pc:spChg chg="add mod">
          <ac:chgData name="Josh Currie-Cook" userId="27abfd07-d9ae-4d78-87f7-24cebb775941" providerId="ADAL" clId="{378AF3DA-1D02-490C-9CEA-1409B58C5F7F}" dt="2023-05-14T22:02:44.802" v="1946" actId="20577"/>
          <ac:spMkLst>
            <pc:docMk/>
            <pc:sldMk cId="596412860" sldId="278"/>
            <ac:spMk id="6" creationId="{388F7835-42DD-C9E1-C2D4-419DA71ECBFC}"/>
          </ac:spMkLst>
        </pc:spChg>
        <pc:spChg chg="add mod">
          <ac:chgData name="Josh Currie-Cook" userId="27abfd07-d9ae-4d78-87f7-24cebb775941" providerId="ADAL" clId="{378AF3DA-1D02-490C-9CEA-1409B58C5F7F}" dt="2023-05-15T08:43:09.972" v="2330" actId="20577"/>
          <ac:spMkLst>
            <pc:docMk/>
            <pc:sldMk cId="596412860" sldId="278"/>
            <ac:spMk id="7" creationId="{0BD9715C-BA88-CF3F-7AFC-BA2F8395B55C}"/>
          </ac:spMkLst>
        </pc:spChg>
        <pc:picChg chg="add mod">
          <ac:chgData name="Josh Currie-Cook" userId="27abfd07-d9ae-4d78-87f7-24cebb775941" providerId="ADAL" clId="{378AF3DA-1D02-490C-9CEA-1409B58C5F7F}" dt="2023-05-15T08:29:47.723" v="1951" actId="1076"/>
          <ac:picMkLst>
            <pc:docMk/>
            <pc:sldMk cId="596412860" sldId="278"/>
            <ac:picMk id="4" creationId="{E7ABD597-3188-9B5B-4ECE-42B8C2A7F1D3}"/>
          </ac:picMkLst>
        </pc:picChg>
        <pc:picChg chg="add del mod">
          <ac:chgData name="Josh Currie-Cook" userId="27abfd07-d9ae-4d78-87f7-24cebb775941" providerId="ADAL" clId="{378AF3DA-1D02-490C-9CEA-1409B58C5F7F}" dt="2023-05-15T08:29:44.577" v="1949" actId="478"/>
          <ac:picMkLst>
            <pc:docMk/>
            <pc:sldMk cId="596412860" sldId="278"/>
            <ac:picMk id="5" creationId="{094FD785-0DC5-302E-9C3F-7A8A397048D4}"/>
          </ac:picMkLst>
        </pc:picChg>
      </pc:sldChg>
      <pc:sldChg chg="addSp modSp add mod">
        <pc:chgData name="Josh Currie-Cook" userId="27abfd07-d9ae-4d78-87f7-24cebb775941" providerId="ADAL" clId="{378AF3DA-1D02-490C-9CEA-1409B58C5F7F}" dt="2023-05-15T08:52:32.458" v="2369" actId="207"/>
        <pc:sldMkLst>
          <pc:docMk/>
          <pc:sldMk cId="2780961270" sldId="279"/>
        </pc:sldMkLst>
        <pc:spChg chg="add mod">
          <ac:chgData name="Josh Currie-Cook" userId="27abfd07-d9ae-4d78-87f7-24cebb775941" providerId="ADAL" clId="{378AF3DA-1D02-490C-9CEA-1409B58C5F7F}" dt="2023-05-15T08:52:13.924" v="2355" actId="20577"/>
          <ac:spMkLst>
            <pc:docMk/>
            <pc:sldMk cId="2780961270" sldId="279"/>
            <ac:spMk id="13" creationId="{C58C8D91-AAB1-E10B-C8EA-ACE99C834195}"/>
          </ac:spMkLst>
        </pc:spChg>
        <pc:spChg chg="add mod">
          <ac:chgData name="Josh Currie-Cook" userId="27abfd07-d9ae-4d78-87f7-24cebb775941" providerId="ADAL" clId="{378AF3DA-1D02-490C-9CEA-1409B58C5F7F}" dt="2023-05-15T08:52:32.458" v="2369" actId="207"/>
          <ac:spMkLst>
            <pc:docMk/>
            <pc:sldMk cId="2780961270" sldId="279"/>
            <ac:spMk id="17" creationId="{01110934-9E90-2E6D-C14C-002CFDF8D1EF}"/>
          </ac:spMkLst>
        </pc:spChg>
        <pc:picChg chg="add mod">
          <ac:chgData name="Josh Currie-Cook" userId="27abfd07-d9ae-4d78-87f7-24cebb775941" providerId="ADAL" clId="{378AF3DA-1D02-490C-9CEA-1409B58C5F7F}" dt="2023-05-15T08:48:05.866" v="2339" actId="1076"/>
          <ac:picMkLst>
            <pc:docMk/>
            <pc:sldMk cId="2780961270" sldId="279"/>
            <ac:picMk id="4" creationId="{6ADED244-6B3C-C34B-FF23-20803719299D}"/>
          </ac:picMkLst>
        </pc:picChg>
        <pc:picChg chg="add mod">
          <ac:chgData name="Josh Currie-Cook" userId="27abfd07-d9ae-4d78-87f7-24cebb775941" providerId="ADAL" clId="{378AF3DA-1D02-490C-9CEA-1409B58C5F7F}" dt="2023-05-15T08:48:01.015" v="2337" actId="1076"/>
          <ac:picMkLst>
            <pc:docMk/>
            <pc:sldMk cId="2780961270" sldId="279"/>
            <ac:picMk id="6" creationId="{EDBB601B-087B-E6DB-AB97-5ABE11CB51EF}"/>
          </ac:picMkLst>
        </pc:picChg>
        <pc:picChg chg="add mod">
          <ac:chgData name="Josh Currie-Cook" userId="27abfd07-d9ae-4d78-87f7-24cebb775941" providerId="ADAL" clId="{378AF3DA-1D02-490C-9CEA-1409B58C5F7F}" dt="2023-05-15T08:48:03.274" v="2338" actId="1076"/>
          <ac:picMkLst>
            <pc:docMk/>
            <pc:sldMk cId="2780961270" sldId="279"/>
            <ac:picMk id="8" creationId="{CF7AC376-C48C-E9E2-819D-0A34293672D1}"/>
          </ac:picMkLst>
        </pc:picChg>
        <pc:picChg chg="add mod">
          <ac:chgData name="Josh Currie-Cook" userId="27abfd07-d9ae-4d78-87f7-24cebb775941" providerId="ADAL" clId="{378AF3DA-1D02-490C-9CEA-1409B58C5F7F}" dt="2023-05-15T08:51:57.585" v="2341" actId="1076"/>
          <ac:picMkLst>
            <pc:docMk/>
            <pc:sldMk cId="2780961270" sldId="279"/>
            <ac:picMk id="10" creationId="{8861CDC8-83D9-DA57-CE9D-D03AFBC509AA}"/>
          </ac:picMkLst>
        </pc:picChg>
        <pc:cxnChg chg="add">
          <ac:chgData name="Josh Currie-Cook" userId="27abfd07-d9ae-4d78-87f7-24cebb775941" providerId="ADAL" clId="{378AF3DA-1D02-490C-9CEA-1409B58C5F7F}" dt="2023-05-15T08:52:02.617" v="2342" actId="11529"/>
          <ac:cxnSpMkLst>
            <pc:docMk/>
            <pc:sldMk cId="2780961270" sldId="279"/>
            <ac:cxnSpMk id="12" creationId="{EB87B160-CE9F-6E34-15C7-B071715F7BCF}"/>
          </ac:cxnSpMkLst>
        </pc:cxnChg>
        <pc:cxnChg chg="add mod">
          <ac:chgData name="Josh Currie-Cook" userId="27abfd07-d9ae-4d78-87f7-24cebb775941" providerId="ADAL" clId="{378AF3DA-1D02-490C-9CEA-1409B58C5F7F}" dt="2023-05-15T08:52:22.358" v="2357" actId="14100"/>
          <ac:cxnSpMkLst>
            <pc:docMk/>
            <pc:sldMk cId="2780961270" sldId="279"/>
            <ac:cxnSpMk id="15" creationId="{C2FBB91A-312D-6807-9973-989CCF69F4D7}"/>
          </ac:cxnSpMkLst>
        </pc:cxnChg>
      </pc:sldChg>
      <pc:sldChg chg="addSp modSp add mod">
        <pc:chgData name="Josh Currie-Cook" userId="27abfd07-d9ae-4d78-87f7-24cebb775941" providerId="ADAL" clId="{378AF3DA-1D02-490C-9CEA-1409B58C5F7F}" dt="2023-05-18T08:54:10.089" v="3172" actId="27636"/>
        <pc:sldMkLst>
          <pc:docMk/>
          <pc:sldMk cId="298997319" sldId="280"/>
        </pc:sldMkLst>
        <pc:spChg chg="mod">
          <ac:chgData name="Josh Currie-Cook" userId="27abfd07-d9ae-4d78-87f7-24cebb775941" providerId="ADAL" clId="{378AF3DA-1D02-490C-9CEA-1409B58C5F7F}" dt="2023-05-18T08:54:10.089" v="3172" actId="27636"/>
          <ac:spMkLst>
            <pc:docMk/>
            <pc:sldMk cId="298997319" sldId="280"/>
            <ac:spMk id="2" creationId="{53E13340-61F5-79FD-FC3D-995EF1A3CEF9}"/>
          </ac:spMkLst>
        </pc:spChg>
        <pc:spChg chg="add mod">
          <ac:chgData name="Josh Currie-Cook" userId="27abfd07-d9ae-4d78-87f7-24cebb775941" providerId="ADAL" clId="{378AF3DA-1D02-490C-9CEA-1409B58C5F7F}" dt="2023-05-16T00:15:05.422" v="2773" actId="20577"/>
          <ac:spMkLst>
            <pc:docMk/>
            <pc:sldMk cId="298997319" sldId="280"/>
            <ac:spMk id="3" creationId="{C617BD04-0AD4-0B02-5A45-C8FA7FB44C0D}"/>
          </ac:spMkLst>
        </pc:spChg>
        <pc:spChg chg="add mod">
          <ac:chgData name="Josh Currie-Cook" userId="27abfd07-d9ae-4d78-87f7-24cebb775941" providerId="ADAL" clId="{378AF3DA-1D02-490C-9CEA-1409B58C5F7F}" dt="2023-05-16T00:29:30.973" v="3153" actId="1076"/>
          <ac:spMkLst>
            <pc:docMk/>
            <pc:sldMk cId="298997319" sldId="280"/>
            <ac:spMk id="8" creationId="{6B7FB806-6D5D-34E6-57A7-123FC3C314C4}"/>
          </ac:spMkLst>
        </pc:spChg>
        <pc:picChg chg="add mod">
          <ac:chgData name="Josh Currie-Cook" userId="27abfd07-d9ae-4d78-87f7-24cebb775941" providerId="ADAL" clId="{378AF3DA-1D02-490C-9CEA-1409B58C5F7F}" dt="2023-05-16T00:15:21.195" v="2777" actId="1076"/>
          <ac:picMkLst>
            <pc:docMk/>
            <pc:sldMk cId="298997319" sldId="280"/>
            <ac:picMk id="5" creationId="{BC111DEE-A8CA-06D1-85D8-61CFB7AB59F3}"/>
          </ac:picMkLst>
        </pc:picChg>
        <pc:picChg chg="add mod">
          <ac:chgData name="Josh Currie-Cook" userId="27abfd07-d9ae-4d78-87f7-24cebb775941" providerId="ADAL" clId="{378AF3DA-1D02-490C-9CEA-1409B58C5F7F}" dt="2023-05-16T00:29:27.614" v="3152" actId="1036"/>
          <ac:picMkLst>
            <pc:docMk/>
            <pc:sldMk cId="298997319" sldId="280"/>
            <ac:picMk id="7" creationId="{26EB767B-25B0-AEE7-27B2-AC425490A2B3}"/>
          </ac:picMkLst>
        </pc:picChg>
        <pc:picChg chg="add mod">
          <ac:chgData name="Josh Currie-Cook" userId="27abfd07-d9ae-4d78-87f7-24cebb775941" providerId="ADAL" clId="{378AF3DA-1D02-490C-9CEA-1409B58C5F7F}" dt="2023-05-16T00:29:32.717" v="3154" actId="1076"/>
          <ac:picMkLst>
            <pc:docMk/>
            <pc:sldMk cId="298997319" sldId="280"/>
            <ac:picMk id="12" creationId="{51CBA397-CA3B-019C-D3D4-9CCE95960304}"/>
          </ac:picMkLst>
        </pc:picChg>
        <pc:cxnChg chg="add mod">
          <ac:chgData name="Josh Currie-Cook" userId="27abfd07-d9ae-4d78-87f7-24cebb775941" providerId="ADAL" clId="{378AF3DA-1D02-490C-9CEA-1409B58C5F7F}" dt="2023-05-16T00:29:27.614" v="3152" actId="1036"/>
          <ac:cxnSpMkLst>
            <pc:docMk/>
            <pc:sldMk cId="298997319" sldId="280"/>
            <ac:cxnSpMk id="10" creationId="{95794859-283E-64F7-D957-8216B1EFD0A3}"/>
          </ac:cxnSpMkLst>
        </pc:cxnChg>
      </pc:sldChg>
      <pc:sldChg chg="new">
        <pc:chgData name="Josh Currie-Cook" userId="27abfd07-d9ae-4d78-87f7-24cebb775941" providerId="ADAL" clId="{378AF3DA-1D02-490C-9CEA-1409B58C5F7F}" dt="2023-05-15T08:29:30.769" v="1947" actId="680"/>
        <pc:sldMkLst>
          <pc:docMk/>
          <pc:sldMk cId="2739850203" sldId="281"/>
        </pc:sldMkLst>
      </pc:sldChg>
      <pc:sldChg chg="new">
        <pc:chgData name="Josh Currie-Cook" userId="27abfd07-d9ae-4d78-87f7-24cebb775941" providerId="ADAL" clId="{378AF3DA-1D02-490C-9CEA-1409B58C5F7F}" dt="2023-05-16T00:25:47.152" v="2980" actId="680"/>
        <pc:sldMkLst>
          <pc:docMk/>
          <pc:sldMk cId="2793982042" sldId="282"/>
        </pc:sldMkLst>
      </pc:sldChg>
      <pc:sldChg chg="add del">
        <pc:chgData name="Josh Currie-Cook" userId="27abfd07-d9ae-4d78-87f7-24cebb775941" providerId="ADAL" clId="{378AF3DA-1D02-490C-9CEA-1409B58C5F7F}" dt="2023-05-16T00:25:55.943" v="2982"/>
        <pc:sldMkLst>
          <pc:docMk/>
          <pc:sldMk cId="275276430" sldId="283"/>
        </pc:sldMkLst>
      </pc:sldChg>
      <pc:sldChg chg="addSp delSp modSp add mod">
        <pc:chgData name="Josh Currie-Cook" userId="27abfd07-d9ae-4d78-87f7-24cebb775941" providerId="ADAL" clId="{378AF3DA-1D02-490C-9CEA-1409B58C5F7F}" dt="2023-05-16T00:27:36.920" v="3054" actId="20577"/>
        <pc:sldMkLst>
          <pc:docMk/>
          <pc:sldMk cId="3397228397" sldId="283"/>
        </pc:sldMkLst>
        <pc:spChg chg="del">
          <ac:chgData name="Josh Currie-Cook" userId="27abfd07-d9ae-4d78-87f7-24cebb775941" providerId="ADAL" clId="{378AF3DA-1D02-490C-9CEA-1409B58C5F7F}" dt="2023-05-16T00:26:06.318" v="2984" actId="478"/>
          <ac:spMkLst>
            <pc:docMk/>
            <pc:sldMk cId="3397228397" sldId="283"/>
            <ac:spMk id="3" creationId="{C617BD04-0AD4-0B02-5A45-C8FA7FB44C0D}"/>
          </ac:spMkLst>
        </pc:spChg>
        <pc:spChg chg="del">
          <ac:chgData name="Josh Currie-Cook" userId="27abfd07-d9ae-4d78-87f7-24cebb775941" providerId="ADAL" clId="{378AF3DA-1D02-490C-9CEA-1409B58C5F7F}" dt="2023-05-16T00:26:06.318" v="2984" actId="478"/>
          <ac:spMkLst>
            <pc:docMk/>
            <pc:sldMk cId="3397228397" sldId="283"/>
            <ac:spMk id="8" creationId="{6B7FB806-6D5D-34E6-57A7-123FC3C314C4}"/>
          </ac:spMkLst>
        </pc:spChg>
        <pc:spChg chg="add mod">
          <ac:chgData name="Josh Currie-Cook" userId="27abfd07-d9ae-4d78-87f7-24cebb775941" providerId="ADAL" clId="{378AF3DA-1D02-490C-9CEA-1409B58C5F7F}" dt="2023-05-16T00:27:15.833" v="2993" actId="1582"/>
          <ac:spMkLst>
            <pc:docMk/>
            <pc:sldMk cId="3397228397" sldId="283"/>
            <ac:spMk id="12" creationId="{B1FFE9BC-ADB6-6BA7-4A2C-F816C83F933C}"/>
          </ac:spMkLst>
        </pc:spChg>
        <pc:spChg chg="add mod">
          <ac:chgData name="Josh Currie-Cook" userId="27abfd07-d9ae-4d78-87f7-24cebb775941" providerId="ADAL" clId="{378AF3DA-1D02-490C-9CEA-1409B58C5F7F}" dt="2023-05-16T00:27:36.920" v="3054" actId="20577"/>
          <ac:spMkLst>
            <pc:docMk/>
            <pc:sldMk cId="3397228397" sldId="283"/>
            <ac:spMk id="13" creationId="{D886A693-50FB-E44C-31AA-9DFEDAB87E09}"/>
          </ac:spMkLst>
        </pc:spChg>
        <pc:picChg chg="del">
          <ac:chgData name="Josh Currie-Cook" userId="27abfd07-d9ae-4d78-87f7-24cebb775941" providerId="ADAL" clId="{378AF3DA-1D02-490C-9CEA-1409B58C5F7F}" dt="2023-05-16T00:26:06.318" v="2984" actId="478"/>
          <ac:picMkLst>
            <pc:docMk/>
            <pc:sldMk cId="3397228397" sldId="283"/>
            <ac:picMk id="5" creationId="{BC111DEE-A8CA-06D1-85D8-61CFB7AB59F3}"/>
          </ac:picMkLst>
        </pc:picChg>
        <pc:picChg chg="add mod">
          <ac:chgData name="Josh Currie-Cook" userId="27abfd07-d9ae-4d78-87f7-24cebb775941" providerId="ADAL" clId="{378AF3DA-1D02-490C-9CEA-1409B58C5F7F}" dt="2023-05-16T00:26:30.560" v="2987" actId="1076"/>
          <ac:picMkLst>
            <pc:docMk/>
            <pc:sldMk cId="3397228397" sldId="283"/>
            <ac:picMk id="6" creationId="{99C3ACD8-0084-5D43-A740-9C26BAA0A294}"/>
          </ac:picMkLst>
        </pc:picChg>
        <pc:picChg chg="del">
          <ac:chgData name="Josh Currie-Cook" userId="27abfd07-d9ae-4d78-87f7-24cebb775941" providerId="ADAL" clId="{378AF3DA-1D02-490C-9CEA-1409B58C5F7F}" dt="2023-05-16T00:26:06.318" v="2984" actId="478"/>
          <ac:picMkLst>
            <pc:docMk/>
            <pc:sldMk cId="3397228397" sldId="283"/>
            <ac:picMk id="7" creationId="{26EB767B-25B0-AEE7-27B2-AC425490A2B3}"/>
          </ac:picMkLst>
        </pc:picChg>
        <pc:picChg chg="add mod">
          <ac:chgData name="Josh Currie-Cook" userId="27abfd07-d9ae-4d78-87f7-24cebb775941" providerId="ADAL" clId="{378AF3DA-1D02-490C-9CEA-1409B58C5F7F}" dt="2023-05-16T00:27:00.691" v="2989" actId="1076"/>
          <ac:picMkLst>
            <pc:docMk/>
            <pc:sldMk cId="3397228397" sldId="283"/>
            <ac:picMk id="11" creationId="{F9FCFB10-7391-4FED-61EF-47DFB085EC30}"/>
          </ac:picMkLst>
        </pc:picChg>
        <pc:cxnChg chg="del mod">
          <ac:chgData name="Josh Currie-Cook" userId="27abfd07-d9ae-4d78-87f7-24cebb775941" providerId="ADAL" clId="{378AF3DA-1D02-490C-9CEA-1409B58C5F7F}" dt="2023-05-16T00:26:07.276" v="2985" actId="478"/>
          <ac:cxnSpMkLst>
            <pc:docMk/>
            <pc:sldMk cId="3397228397" sldId="283"/>
            <ac:cxnSpMk id="10" creationId="{95794859-283E-64F7-D957-8216B1EFD0A3}"/>
          </ac:cxnSpMkLst>
        </pc:cxnChg>
      </pc:sldChg>
      <pc:sldChg chg="addSp modSp new mod">
        <pc:chgData name="Josh Currie-Cook" userId="27abfd07-d9ae-4d78-87f7-24cebb775941" providerId="ADAL" clId="{378AF3DA-1D02-490C-9CEA-1409B58C5F7F}" dt="2023-05-20T02:58:10.984" v="3617" actId="1076"/>
        <pc:sldMkLst>
          <pc:docMk/>
          <pc:sldMk cId="2435161017" sldId="284"/>
        </pc:sldMkLst>
        <pc:spChg chg="mod">
          <ac:chgData name="Josh Currie-Cook" userId="27abfd07-d9ae-4d78-87f7-24cebb775941" providerId="ADAL" clId="{378AF3DA-1D02-490C-9CEA-1409B58C5F7F}" dt="2023-05-18T08:58:05.743" v="3184" actId="20577"/>
          <ac:spMkLst>
            <pc:docMk/>
            <pc:sldMk cId="2435161017" sldId="284"/>
            <ac:spMk id="2" creationId="{111FFAE1-46B7-13D2-ACF4-4E8491149224}"/>
          </ac:spMkLst>
        </pc:spChg>
        <pc:spChg chg="add mod">
          <ac:chgData name="Josh Currie-Cook" userId="27abfd07-d9ae-4d78-87f7-24cebb775941" providerId="ADAL" clId="{378AF3DA-1D02-490C-9CEA-1409B58C5F7F}" dt="2023-05-18T09:07:55.463" v="3344" actId="20577"/>
          <ac:spMkLst>
            <pc:docMk/>
            <pc:sldMk cId="2435161017" sldId="284"/>
            <ac:spMk id="3" creationId="{FB55847B-FA60-9710-5000-2F6FC7A5B0B2}"/>
          </ac:spMkLst>
        </pc:spChg>
        <pc:spChg chg="add mod">
          <ac:chgData name="Josh Currie-Cook" userId="27abfd07-d9ae-4d78-87f7-24cebb775941" providerId="ADAL" clId="{378AF3DA-1D02-490C-9CEA-1409B58C5F7F}" dt="2023-05-18T09:08:48.888" v="3351" actId="1076"/>
          <ac:spMkLst>
            <pc:docMk/>
            <pc:sldMk cId="2435161017" sldId="284"/>
            <ac:spMk id="6" creationId="{14AAC234-D282-F7A1-B530-4088F5DC509E}"/>
          </ac:spMkLst>
        </pc:spChg>
        <pc:spChg chg="add mod">
          <ac:chgData name="Josh Currie-Cook" userId="27abfd07-d9ae-4d78-87f7-24cebb775941" providerId="ADAL" clId="{378AF3DA-1D02-490C-9CEA-1409B58C5F7F}" dt="2023-05-20T02:58:10.984" v="3617" actId="1076"/>
          <ac:spMkLst>
            <pc:docMk/>
            <pc:sldMk cId="2435161017" sldId="284"/>
            <ac:spMk id="7" creationId="{8C7F1762-0CFF-5936-8CEC-52CA98F18D30}"/>
          </ac:spMkLst>
        </pc:spChg>
        <pc:picChg chg="add mod">
          <ac:chgData name="Josh Currie-Cook" userId="27abfd07-d9ae-4d78-87f7-24cebb775941" providerId="ADAL" clId="{378AF3DA-1D02-490C-9CEA-1409B58C5F7F}" dt="2023-05-18T09:08:24.613" v="3346" actId="1076"/>
          <ac:picMkLst>
            <pc:docMk/>
            <pc:sldMk cId="2435161017" sldId="284"/>
            <ac:picMk id="5" creationId="{7E5AD3A9-02D3-FF3B-43AD-93B935CAAA24}"/>
          </ac:picMkLst>
        </pc:picChg>
        <pc:picChg chg="add mod">
          <ac:chgData name="Josh Currie-Cook" userId="27abfd07-d9ae-4d78-87f7-24cebb775941" providerId="ADAL" clId="{378AF3DA-1D02-490C-9CEA-1409B58C5F7F}" dt="2023-05-18T09:21:46.250" v="3538" actId="1076"/>
          <ac:picMkLst>
            <pc:docMk/>
            <pc:sldMk cId="2435161017" sldId="284"/>
            <ac:picMk id="9" creationId="{EC40B806-6B85-2CD7-EA34-3C4EFC9ACBBF}"/>
          </ac:picMkLst>
        </pc:picChg>
        <pc:cxnChg chg="add mod">
          <ac:chgData name="Josh Currie-Cook" userId="27abfd07-d9ae-4d78-87f7-24cebb775941" providerId="ADAL" clId="{378AF3DA-1D02-490C-9CEA-1409B58C5F7F}" dt="2023-05-18T09:22:02.388" v="3542" actId="14100"/>
          <ac:cxnSpMkLst>
            <pc:docMk/>
            <pc:sldMk cId="2435161017" sldId="284"/>
            <ac:cxnSpMk id="11" creationId="{98C98BFF-9715-0EA8-9198-54DC6E3E1B7E}"/>
          </ac:cxnSpMkLst>
        </pc:cxnChg>
      </pc:sldChg>
      <pc:sldChg chg="addSp modSp add mod">
        <pc:chgData name="Josh Currie-Cook" userId="27abfd07-d9ae-4d78-87f7-24cebb775941" providerId="ADAL" clId="{378AF3DA-1D02-490C-9CEA-1409B58C5F7F}" dt="2023-05-23T00:09:40.400" v="3980" actId="20577"/>
        <pc:sldMkLst>
          <pc:docMk/>
          <pc:sldMk cId="2891531419" sldId="285"/>
        </pc:sldMkLst>
        <pc:spChg chg="mod">
          <ac:chgData name="Josh Currie-Cook" userId="27abfd07-d9ae-4d78-87f7-24cebb775941" providerId="ADAL" clId="{378AF3DA-1D02-490C-9CEA-1409B58C5F7F}" dt="2023-05-23T00:09:40.400" v="3980" actId="20577"/>
          <ac:spMkLst>
            <pc:docMk/>
            <pc:sldMk cId="2891531419" sldId="285"/>
            <ac:spMk id="2" creationId="{111FFAE1-46B7-13D2-ACF4-4E8491149224}"/>
          </ac:spMkLst>
        </pc:spChg>
        <pc:spChg chg="add mod">
          <ac:chgData name="Josh Currie-Cook" userId="27abfd07-d9ae-4d78-87f7-24cebb775941" providerId="ADAL" clId="{378AF3DA-1D02-490C-9CEA-1409B58C5F7F}" dt="2023-05-23T00:09:16.703" v="3978" actId="20577"/>
          <ac:spMkLst>
            <pc:docMk/>
            <pc:sldMk cId="2891531419" sldId="285"/>
            <ac:spMk id="5" creationId="{EA269236-DA53-3189-20F7-7A4E383A3304}"/>
          </ac:spMkLst>
        </pc:spChg>
        <pc:picChg chg="add mod">
          <ac:chgData name="Josh Currie-Cook" userId="27abfd07-d9ae-4d78-87f7-24cebb775941" providerId="ADAL" clId="{378AF3DA-1D02-490C-9CEA-1409B58C5F7F}" dt="2023-05-21T22:03:46.269" v="3823" actId="1076"/>
          <ac:picMkLst>
            <pc:docMk/>
            <pc:sldMk cId="2891531419" sldId="285"/>
            <ac:picMk id="4" creationId="{02DEE3DE-846D-5F32-1386-E729C22F2462}"/>
          </ac:picMkLst>
        </pc:picChg>
      </pc:sldChg>
      <pc:sldChg chg="new del">
        <pc:chgData name="Josh Currie-Cook" userId="27abfd07-d9ae-4d78-87f7-24cebb775941" providerId="ADAL" clId="{378AF3DA-1D02-490C-9CEA-1409B58C5F7F}" dt="2023-05-18T08:57:41.503" v="3174" actId="47"/>
        <pc:sldMkLst>
          <pc:docMk/>
          <pc:sldMk cId="2947980002" sldId="285"/>
        </pc:sldMkLst>
      </pc:sldChg>
      <pc:sldChg chg="addSp modSp new mod">
        <pc:chgData name="Josh Currie-Cook" userId="27abfd07-d9ae-4d78-87f7-24cebb775941" providerId="ADAL" clId="{378AF3DA-1D02-490C-9CEA-1409B58C5F7F}" dt="2023-05-21T21:59:41.019" v="3821" actId="1076"/>
        <pc:sldMkLst>
          <pc:docMk/>
          <pc:sldMk cId="2324048640" sldId="286"/>
        </pc:sldMkLst>
        <pc:spChg chg="mod">
          <ac:chgData name="Josh Currie-Cook" userId="27abfd07-d9ae-4d78-87f7-24cebb775941" providerId="ADAL" clId="{378AF3DA-1D02-490C-9CEA-1409B58C5F7F}" dt="2023-05-21T21:59:41.019" v="3821" actId="1076"/>
          <ac:spMkLst>
            <pc:docMk/>
            <pc:sldMk cId="2324048640" sldId="286"/>
            <ac:spMk id="2" creationId="{3D1B9AEA-EC79-BF08-2C55-7B4AF5224E38}"/>
          </ac:spMkLst>
        </pc:spChg>
        <pc:spChg chg="add mod">
          <ac:chgData name="Josh Currie-Cook" userId="27abfd07-d9ae-4d78-87f7-24cebb775941" providerId="ADAL" clId="{378AF3DA-1D02-490C-9CEA-1409B58C5F7F}" dt="2023-05-21T21:57:41.520" v="3811" actId="20577"/>
          <ac:spMkLst>
            <pc:docMk/>
            <pc:sldMk cId="2324048640" sldId="286"/>
            <ac:spMk id="5" creationId="{FA5612F5-9EE4-8E6C-FFE1-46DADD6F55AC}"/>
          </ac:spMkLst>
        </pc:spChg>
        <pc:spChg chg="add mod">
          <ac:chgData name="Josh Currie-Cook" userId="27abfd07-d9ae-4d78-87f7-24cebb775941" providerId="ADAL" clId="{378AF3DA-1D02-490C-9CEA-1409B58C5F7F}" dt="2023-05-21T21:58:41.593" v="3819" actId="1582"/>
          <ac:spMkLst>
            <pc:docMk/>
            <pc:sldMk cId="2324048640" sldId="286"/>
            <ac:spMk id="6" creationId="{CE1F13E0-AEDB-D1E6-94E8-205964CFE690}"/>
          </ac:spMkLst>
        </pc:spChg>
        <pc:picChg chg="add mod">
          <ac:chgData name="Josh Currie-Cook" userId="27abfd07-d9ae-4d78-87f7-24cebb775941" providerId="ADAL" clId="{378AF3DA-1D02-490C-9CEA-1409B58C5F7F}" dt="2023-05-21T21:54:51.908" v="3658" actId="1076"/>
          <ac:picMkLst>
            <pc:docMk/>
            <pc:sldMk cId="2324048640" sldId="286"/>
            <ac:picMk id="4" creationId="{062DF064-C3C8-F51A-3DBA-0053E7745DA3}"/>
          </ac:picMkLst>
        </pc:picChg>
      </pc:sldChg>
      <pc:sldChg chg="addSp modSp new mod">
        <pc:chgData name="Josh Currie-Cook" userId="27abfd07-d9ae-4d78-87f7-24cebb775941" providerId="ADAL" clId="{378AF3DA-1D02-490C-9CEA-1409B58C5F7F}" dt="2023-05-28T05:58:12.761" v="8576"/>
        <pc:sldMkLst>
          <pc:docMk/>
          <pc:sldMk cId="574522523" sldId="287"/>
        </pc:sldMkLst>
        <pc:spChg chg="mod">
          <ac:chgData name="Josh Currie-Cook" userId="27abfd07-d9ae-4d78-87f7-24cebb775941" providerId="ADAL" clId="{378AF3DA-1D02-490C-9CEA-1409B58C5F7F}" dt="2023-05-23T00:14:30.925" v="4000" actId="14100"/>
          <ac:spMkLst>
            <pc:docMk/>
            <pc:sldMk cId="574522523" sldId="287"/>
            <ac:spMk id="2" creationId="{95878D0E-02F5-C0B4-F81C-36EF338B8CB4}"/>
          </ac:spMkLst>
        </pc:spChg>
        <pc:spChg chg="add mod">
          <ac:chgData name="Josh Currie-Cook" userId="27abfd07-d9ae-4d78-87f7-24cebb775941" providerId="ADAL" clId="{378AF3DA-1D02-490C-9CEA-1409B58C5F7F}" dt="2023-05-23T00:30:57.129" v="5261" actId="14100"/>
          <ac:spMkLst>
            <pc:docMk/>
            <pc:sldMk cId="574522523" sldId="287"/>
            <ac:spMk id="3" creationId="{3D163183-3D91-8A84-D504-58567AF46D56}"/>
          </ac:spMkLst>
        </pc:spChg>
        <pc:grpChg chg="mod">
          <ac:chgData name="Josh Currie-Cook" userId="27abfd07-d9ae-4d78-87f7-24cebb775941" providerId="ADAL" clId="{378AF3DA-1D02-490C-9CEA-1409B58C5F7F}" dt="2023-05-28T05:58:12.761" v="8576"/>
          <ac:grpSpMkLst>
            <pc:docMk/>
            <pc:sldMk cId="574522523" sldId="287"/>
            <ac:grpSpMk id="8" creationId="{37B55438-3FBC-4608-6511-0A23DD5B4099}"/>
          </ac:grpSpMkLst>
        </pc:grpChg>
        <pc:picChg chg="add mod">
          <ac:chgData name="Josh Currie-Cook" userId="27abfd07-d9ae-4d78-87f7-24cebb775941" providerId="ADAL" clId="{378AF3DA-1D02-490C-9CEA-1409B58C5F7F}" dt="2023-05-28T05:58:01.997" v="8573" actId="1076"/>
          <ac:picMkLst>
            <pc:docMk/>
            <pc:sldMk cId="574522523" sldId="287"/>
            <ac:picMk id="5" creationId="{E0A6A960-B6A7-0678-059D-66696D9CC59B}"/>
          </ac:picMkLst>
        </pc:picChg>
        <pc:inkChg chg="add mod">
          <ac:chgData name="Josh Currie-Cook" userId="27abfd07-d9ae-4d78-87f7-24cebb775941" providerId="ADAL" clId="{378AF3DA-1D02-490C-9CEA-1409B58C5F7F}" dt="2023-05-28T05:58:12.761" v="8576"/>
          <ac:inkMkLst>
            <pc:docMk/>
            <pc:sldMk cId="574522523" sldId="287"/>
            <ac:inkMk id="6" creationId="{89D4CC9D-603F-5D06-A003-ED54956EE273}"/>
          </ac:inkMkLst>
        </pc:inkChg>
        <pc:inkChg chg="add mod">
          <ac:chgData name="Josh Currie-Cook" userId="27abfd07-d9ae-4d78-87f7-24cebb775941" providerId="ADAL" clId="{378AF3DA-1D02-490C-9CEA-1409B58C5F7F}" dt="2023-05-28T05:58:12.761" v="8576"/>
          <ac:inkMkLst>
            <pc:docMk/>
            <pc:sldMk cId="574522523" sldId="287"/>
            <ac:inkMk id="7" creationId="{6B55F8DD-FC4A-ECE8-EA91-02B2CC309FC7}"/>
          </ac:inkMkLst>
        </pc:inkChg>
      </pc:sldChg>
      <pc:sldChg chg="addSp modSp new mod">
        <pc:chgData name="Josh Currie-Cook" userId="27abfd07-d9ae-4d78-87f7-24cebb775941" providerId="ADAL" clId="{378AF3DA-1D02-490C-9CEA-1409B58C5F7F}" dt="2023-05-24T09:35:45.761" v="5860" actId="20577"/>
        <pc:sldMkLst>
          <pc:docMk/>
          <pc:sldMk cId="691020127" sldId="288"/>
        </pc:sldMkLst>
        <pc:spChg chg="mod">
          <ac:chgData name="Josh Currie-Cook" userId="27abfd07-d9ae-4d78-87f7-24cebb775941" providerId="ADAL" clId="{378AF3DA-1D02-490C-9CEA-1409B58C5F7F}" dt="2023-05-24T09:28:52.307" v="5277" actId="1076"/>
          <ac:spMkLst>
            <pc:docMk/>
            <pc:sldMk cId="691020127" sldId="288"/>
            <ac:spMk id="2" creationId="{BC937CEE-2DB5-86D3-3A14-71AC5FF0922D}"/>
          </ac:spMkLst>
        </pc:spChg>
        <pc:spChg chg="add mod">
          <ac:chgData name="Josh Currie-Cook" userId="27abfd07-d9ae-4d78-87f7-24cebb775941" providerId="ADAL" clId="{378AF3DA-1D02-490C-9CEA-1409B58C5F7F}" dt="2023-05-24T09:32:59.085" v="5597" actId="20577"/>
          <ac:spMkLst>
            <pc:docMk/>
            <pc:sldMk cId="691020127" sldId="288"/>
            <ac:spMk id="3" creationId="{A6331F1A-4306-A899-3322-950B98C7C025}"/>
          </ac:spMkLst>
        </pc:spChg>
        <pc:spChg chg="add mod">
          <ac:chgData name="Josh Currie-Cook" userId="27abfd07-d9ae-4d78-87f7-24cebb775941" providerId="ADAL" clId="{378AF3DA-1D02-490C-9CEA-1409B58C5F7F}" dt="2023-05-24T09:33:34.165" v="5614" actId="14100"/>
          <ac:spMkLst>
            <pc:docMk/>
            <pc:sldMk cId="691020127" sldId="288"/>
            <ac:spMk id="11" creationId="{B6582275-69F8-11D4-4C83-B11F4FB2A109}"/>
          </ac:spMkLst>
        </pc:spChg>
        <pc:spChg chg="add mod">
          <ac:chgData name="Josh Currie-Cook" userId="27abfd07-d9ae-4d78-87f7-24cebb775941" providerId="ADAL" clId="{378AF3DA-1D02-490C-9CEA-1409B58C5F7F}" dt="2023-05-24T09:34:12.682" v="5705" actId="20577"/>
          <ac:spMkLst>
            <pc:docMk/>
            <pc:sldMk cId="691020127" sldId="288"/>
            <ac:spMk id="14" creationId="{4D3FD58C-FE0B-F3DE-ABD3-8D870ED3FF1D}"/>
          </ac:spMkLst>
        </pc:spChg>
        <pc:spChg chg="add mod">
          <ac:chgData name="Josh Currie-Cook" userId="27abfd07-d9ae-4d78-87f7-24cebb775941" providerId="ADAL" clId="{378AF3DA-1D02-490C-9CEA-1409B58C5F7F}" dt="2023-05-24T09:34:53.415" v="5779" actId="404"/>
          <ac:spMkLst>
            <pc:docMk/>
            <pc:sldMk cId="691020127" sldId="288"/>
            <ac:spMk id="17" creationId="{7426D12A-48FA-CD53-4A42-D9D3D99701D8}"/>
          </ac:spMkLst>
        </pc:spChg>
        <pc:spChg chg="add mod">
          <ac:chgData name="Josh Currie-Cook" userId="27abfd07-d9ae-4d78-87f7-24cebb775941" providerId="ADAL" clId="{378AF3DA-1D02-490C-9CEA-1409B58C5F7F}" dt="2023-05-24T09:35:45.761" v="5860" actId="20577"/>
          <ac:spMkLst>
            <pc:docMk/>
            <pc:sldMk cId="691020127" sldId="288"/>
            <ac:spMk id="20" creationId="{CF1C0C3E-E2F6-F2A0-EFC4-A777296520F3}"/>
          </ac:spMkLst>
        </pc:spChg>
        <pc:picChg chg="add mod">
          <ac:chgData name="Josh Currie-Cook" userId="27abfd07-d9ae-4d78-87f7-24cebb775941" providerId="ADAL" clId="{378AF3DA-1D02-490C-9CEA-1409B58C5F7F}" dt="2023-05-24T09:31:01.097" v="5482" actId="14100"/>
          <ac:picMkLst>
            <pc:docMk/>
            <pc:sldMk cId="691020127" sldId="288"/>
            <ac:picMk id="5" creationId="{48A76BCB-CF1E-D6EA-707B-2B6B3BAD7AC5}"/>
          </ac:picMkLst>
        </pc:picChg>
        <pc:picChg chg="add mod">
          <ac:chgData name="Josh Currie-Cook" userId="27abfd07-d9ae-4d78-87f7-24cebb775941" providerId="ADAL" clId="{378AF3DA-1D02-490C-9CEA-1409B58C5F7F}" dt="2023-05-24T09:34:21.913" v="5707" actId="1076"/>
          <ac:picMkLst>
            <pc:docMk/>
            <pc:sldMk cId="691020127" sldId="288"/>
            <ac:picMk id="7" creationId="{14A47FBE-E891-CEE9-9A25-5C30230D0BEC}"/>
          </ac:picMkLst>
        </pc:picChg>
        <pc:cxnChg chg="add mod">
          <ac:chgData name="Josh Currie-Cook" userId="27abfd07-d9ae-4d78-87f7-24cebb775941" providerId="ADAL" clId="{378AF3DA-1D02-490C-9CEA-1409B58C5F7F}" dt="2023-05-24T09:33:21.458" v="5599" actId="14100"/>
          <ac:cxnSpMkLst>
            <pc:docMk/>
            <pc:sldMk cId="691020127" sldId="288"/>
            <ac:cxnSpMk id="9" creationId="{2F3F3F39-865D-0241-2DAC-48C39F5AD88F}"/>
          </ac:cxnSpMkLst>
        </pc:cxnChg>
        <pc:cxnChg chg="add">
          <ac:chgData name="Josh Currie-Cook" userId="27abfd07-d9ae-4d78-87f7-24cebb775941" providerId="ADAL" clId="{378AF3DA-1D02-490C-9CEA-1409B58C5F7F}" dt="2023-05-24T09:33:40.243" v="5615" actId="11529"/>
          <ac:cxnSpMkLst>
            <pc:docMk/>
            <pc:sldMk cId="691020127" sldId="288"/>
            <ac:cxnSpMk id="13" creationId="{2DAF3DDC-F1B7-B146-2F3C-CD1693EF00AE}"/>
          </ac:cxnSpMkLst>
        </pc:cxnChg>
        <pc:cxnChg chg="add">
          <ac:chgData name="Josh Currie-Cook" userId="27abfd07-d9ae-4d78-87f7-24cebb775941" providerId="ADAL" clId="{378AF3DA-1D02-490C-9CEA-1409B58C5F7F}" dt="2023-05-24T09:34:20.750" v="5706" actId="11529"/>
          <ac:cxnSpMkLst>
            <pc:docMk/>
            <pc:sldMk cId="691020127" sldId="288"/>
            <ac:cxnSpMk id="16" creationId="{59B57A62-DD85-34B0-5DF2-3A19AA783863}"/>
          </ac:cxnSpMkLst>
        </pc:cxnChg>
        <pc:cxnChg chg="add">
          <ac:chgData name="Josh Currie-Cook" userId="27abfd07-d9ae-4d78-87f7-24cebb775941" providerId="ADAL" clId="{378AF3DA-1D02-490C-9CEA-1409B58C5F7F}" dt="2023-05-24T09:34:59.858" v="5780" actId="11529"/>
          <ac:cxnSpMkLst>
            <pc:docMk/>
            <pc:sldMk cId="691020127" sldId="288"/>
            <ac:cxnSpMk id="19" creationId="{91796CFE-ACF2-C318-5D50-13D6525F21BD}"/>
          </ac:cxnSpMkLst>
        </pc:cxnChg>
      </pc:sldChg>
      <pc:sldChg chg="addSp delSp modSp new mod">
        <pc:chgData name="Josh Currie-Cook" userId="27abfd07-d9ae-4d78-87f7-24cebb775941" providerId="ADAL" clId="{378AF3DA-1D02-490C-9CEA-1409B58C5F7F}" dt="2023-05-28T07:44:50.037" v="10375"/>
        <pc:sldMkLst>
          <pc:docMk/>
          <pc:sldMk cId="112891270" sldId="289"/>
        </pc:sldMkLst>
        <pc:spChg chg="mod">
          <ac:chgData name="Josh Currie-Cook" userId="27abfd07-d9ae-4d78-87f7-24cebb775941" providerId="ADAL" clId="{378AF3DA-1D02-490C-9CEA-1409B58C5F7F}" dt="2023-05-24T09:36:21.361" v="5877" actId="1076"/>
          <ac:spMkLst>
            <pc:docMk/>
            <pc:sldMk cId="112891270" sldId="289"/>
            <ac:spMk id="2" creationId="{565D6540-DD7C-BCA6-D62F-73A1B6ED31D5}"/>
          </ac:spMkLst>
        </pc:spChg>
        <pc:spChg chg="add mod">
          <ac:chgData name="Josh Currie-Cook" userId="27abfd07-d9ae-4d78-87f7-24cebb775941" providerId="ADAL" clId="{378AF3DA-1D02-490C-9CEA-1409B58C5F7F}" dt="2023-05-24T09:41:33.985" v="6289" actId="14100"/>
          <ac:spMkLst>
            <pc:docMk/>
            <pc:sldMk cId="112891270" sldId="289"/>
            <ac:spMk id="3" creationId="{FA28BCFB-EF24-932F-F999-11FEBDC45FBB}"/>
          </ac:spMkLst>
        </pc:spChg>
        <pc:grpChg chg="mod">
          <ac:chgData name="Josh Currie-Cook" userId="27abfd07-d9ae-4d78-87f7-24cebb775941" providerId="ADAL" clId="{378AF3DA-1D02-490C-9CEA-1409B58C5F7F}" dt="2023-05-28T07:44:50.037" v="10375"/>
          <ac:grpSpMkLst>
            <pc:docMk/>
            <pc:sldMk cId="112891270" sldId="289"/>
            <ac:grpSpMk id="12" creationId="{00048238-463D-1AB8-6709-CB54F5F04381}"/>
          </ac:grpSpMkLst>
        </pc:grpChg>
        <pc:picChg chg="add mod">
          <ac:chgData name="Josh Currie-Cook" userId="27abfd07-d9ae-4d78-87f7-24cebb775941" providerId="ADAL" clId="{378AF3DA-1D02-490C-9CEA-1409B58C5F7F}" dt="2023-05-24T09:40:47.633" v="6241" actId="1076"/>
          <ac:picMkLst>
            <pc:docMk/>
            <pc:sldMk cId="112891270" sldId="289"/>
            <ac:picMk id="5" creationId="{F9D1A78E-D100-BF8E-A133-EACEA1F990EE}"/>
          </ac:picMkLst>
        </pc:picChg>
        <pc:picChg chg="add mod">
          <ac:chgData name="Josh Currie-Cook" userId="27abfd07-d9ae-4d78-87f7-24cebb775941" providerId="ADAL" clId="{378AF3DA-1D02-490C-9CEA-1409B58C5F7F}" dt="2023-05-28T07:44:33.006" v="10370" actId="1076"/>
          <ac:picMkLst>
            <pc:docMk/>
            <pc:sldMk cId="112891270" sldId="289"/>
            <ac:picMk id="6" creationId="{DEF697FD-C599-B59E-16F9-D9F6FBB60D35}"/>
          </ac:picMkLst>
        </pc:picChg>
        <pc:picChg chg="add mod">
          <ac:chgData name="Josh Currie-Cook" userId="27abfd07-d9ae-4d78-87f7-24cebb775941" providerId="ADAL" clId="{378AF3DA-1D02-490C-9CEA-1409B58C5F7F}" dt="2023-05-28T07:44:43.413" v="10372" actId="1076"/>
          <ac:picMkLst>
            <pc:docMk/>
            <pc:sldMk cId="112891270" sldId="289"/>
            <ac:picMk id="9" creationId="{700FB7E4-C50B-886B-E93C-BB6CDE11D512}"/>
          </ac:picMkLst>
        </pc:picChg>
        <pc:inkChg chg="add del">
          <ac:chgData name="Josh Currie-Cook" userId="27abfd07-d9ae-4d78-87f7-24cebb775941" providerId="ADAL" clId="{378AF3DA-1D02-490C-9CEA-1409B58C5F7F}" dt="2023-05-24T09:40:52.750" v="6245" actId="9405"/>
          <ac:inkMkLst>
            <pc:docMk/>
            <pc:sldMk cId="112891270" sldId="289"/>
            <ac:inkMk id="6" creationId="{FADA79D1-4AD8-CE31-6983-8CED4E73E80C}"/>
          </ac:inkMkLst>
        </pc:inkChg>
        <pc:inkChg chg="add del">
          <ac:chgData name="Josh Currie-Cook" userId="27abfd07-d9ae-4d78-87f7-24cebb775941" providerId="ADAL" clId="{378AF3DA-1D02-490C-9CEA-1409B58C5F7F}" dt="2023-05-24T09:40:52.169" v="6244" actId="9405"/>
          <ac:inkMkLst>
            <pc:docMk/>
            <pc:sldMk cId="112891270" sldId="289"/>
            <ac:inkMk id="7" creationId="{D9D343DB-335F-92A3-2455-F6A2D3ABA050}"/>
          </ac:inkMkLst>
        </pc:inkChg>
        <pc:inkChg chg="add">
          <ac:chgData name="Josh Currie-Cook" userId="27abfd07-d9ae-4d78-87f7-24cebb775941" providerId="ADAL" clId="{378AF3DA-1D02-490C-9CEA-1409B58C5F7F}" dt="2023-05-24T09:40:54.447" v="6246" actId="9405"/>
          <ac:inkMkLst>
            <pc:docMk/>
            <pc:sldMk cId="112891270" sldId="289"/>
            <ac:inkMk id="8" creationId="{C1999D10-BFB0-4C13-28D6-B35EAED3F759}"/>
          </ac:inkMkLst>
        </pc:inkChg>
        <pc:inkChg chg="add mod">
          <ac:chgData name="Josh Currie-Cook" userId="27abfd07-d9ae-4d78-87f7-24cebb775941" providerId="ADAL" clId="{378AF3DA-1D02-490C-9CEA-1409B58C5F7F}" dt="2023-05-28T07:44:50.037" v="10375"/>
          <ac:inkMkLst>
            <pc:docMk/>
            <pc:sldMk cId="112891270" sldId="289"/>
            <ac:inkMk id="10" creationId="{82E383EE-8B67-51EA-FE0B-E5C10E51A5AB}"/>
          </ac:inkMkLst>
        </pc:inkChg>
        <pc:inkChg chg="add mod">
          <ac:chgData name="Josh Currie-Cook" userId="27abfd07-d9ae-4d78-87f7-24cebb775941" providerId="ADAL" clId="{378AF3DA-1D02-490C-9CEA-1409B58C5F7F}" dt="2023-05-28T07:44:50.037" v="10375"/>
          <ac:inkMkLst>
            <pc:docMk/>
            <pc:sldMk cId="112891270" sldId="289"/>
            <ac:inkMk id="11" creationId="{C98CFC51-7621-25B8-E1E9-1B1FDEEC4B0F}"/>
          </ac:inkMkLst>
        </pc:inkChg>
      </pc:sldChg>
      <pc:sldChg chg="addSp modSp new mod">
        <pc:chgData name="Josh Currie-Cook" userId="27abfd07-d9ae-4d78-87f7-24cebb775941" providerId="ADAL" clId="{378AF3DA-1D02-490C-9CEA-1409B58C5F7F}" dt="2023-05-25T08:43:41.969" v="7078" actId="20577"/>
        <pc:sldMkLst>
          <pc:docMk/>
          <pc:sldMk cId="2809484100" sldId="290"/>
        </pc:sldMkLst>
        <pc:spChg chg="mod">
          <ac:chgData name="Josh Currie-Cook" userId="27abfd07-d9ae-4d78-87f7-24cebb775941" providerId="ADAL" clId="{378AF3DA-1D02-490C-9CEA-1409B58C5F7F}" dt="2023-05-24T09:37:42.537" v="6013" actId="5793"/>
          <ac:spMkLst>
            <pc:docMk/>
            <pc:sldMk cId="2809484100" sldId="290"/>
            <ac:spMk id="2" creationId="{1BDDD79D-7E21-0F60-B0E7-510B3601217F}"/>
          </ac:spMkLst>
        </pc:spChg>
        <pc:spChg chg="add mod">
          <ac:chgData name="Josh Currie-Cook" userId="27abfd07-d9ae-4d78-87f7-24cebb775941" providerId="ADAL" clId="{378AF3DA-1D02-490C-9CEA-1409B58C5F7F}" dt="2023-05-25T08:43:41.969" v="7078" actId="20577"/>
          <ac:spMkLst>
            <pc:docMk/>
            <pc:sldMk cId="2809484100" sldId="290"/>
            <ac:spMk id="3" creationId="{9E2DFE24-3B0A-6A8F-5D18-2F5B17468FF7}"/>
          </ac:spMkLst>
        </pc:spChg>
        <pc:picChg chg="add mod">
          <ac:chgData name="Josh Currie-Cook" userId="27abfd07-d9ae-4d78-87f7-24cebb775941" providerId="ADAL" clId="{378AF3DA-1D02-490C-9CEA-1409B58C5F7F}" dt="2023-05-24T10:33:58.465" v="6405" actId="1076"/>
          <ac:picMkLst>
            <pc:docMk/>
            <pc:sldMk cId="2809484100" sldId="290"/>
            <ac:picMk id="5" creationId="{A5ABA9A9-A61B-9202-24B0-57116EAF9B86}"/>
          </ac:picMkLst>
        </pc:picChg>
        <pc:inkChg chg="add">
          <ac:chgData name="Josh Currie-Cook" userId="27abfd07-d9ae-4d78-87f7-24cebb775941" providerId="ADAL" clId="{378AF3DA-1D02-490C-9CEA-1409B58C5F7F}" dt="2023-05-24T10:34:07.446" v="6406" actId="9405"/>
          <ac:inkMkLst>
            <pc:docMk/>
            <pc:sldMk cId="2809484100" sldId="290"/>
            <ac:inkMk id="6" creationId="{B033D2BC-E937-D11C-0AAA-D13DFD6F8A73}"/>
          </ac:inkMkLst>
        </pc:inkChg>
      </pc:sldChg>
      <pc:sldChg chg="addSp modSp new mod">
        <pc:chgData name="Josh Currie-Cook" userId="27abfd07-d9ae-4d78-87f7-24cebb775941" providerId="ADAL" clId="{378AF3DA-1D02-490C-9CEA-1409B58C5F7F}" dt="2023-05-25T06:59:58.809" v="6927" actId="1076"/>
        <pc:sldMkLst>
          <pc:docMk/>
          <pc:sldMk cId="3305763941" sldId="291"/>
        </pc:sldMkLst>
        <pc:spChg chg="mod">
          <ac:chgData name="Josh Currie-Cook" userId="27abfd07-d9ae-4d78-87f7-24cebb775941" providerId="ADAL" clId="{378AF3DA-1D02-490C-9CEA-1409B58C5F7F}" dt="2023-05-25T06:53:30.389" v="6441" actId="1076"/>
          <ac:spMkLst>
            <pc:docMk/>
            <pc:sldMk cId="3305763941" sldId="291"/>
            <ac:spMk id="2" creationId="{F653F992-DB3E-5B2C-648C-E5C343F682A1}"/>
          </ac:spMkLst>
        </pc:spChg>
        <pc:spChg chg="add mod">
          <ac:chgData name="Josh Currie-Cook" userId="27abfd07-d9ae-4d78-87f7-24cebb775941" providerId="ADAL" clId="{378AF3DA-1D02-490C-9CEA-1409B58C5F7F}" dt="2023-05-25T06:59:29.048" v="6921" actId="20577"/>
          <ac:spMkLst>
            <pc:docMk/>
            <pc:sldMk cId="3305763941" sldId="291"/>
            <ac:spMk id="8" creationId="{D562C628-C395-8249-7AA7-855AC9E35628}"/>
          </ac:spMkLst>
        </pc:spChg>
        <pc:picChg chg="add mod modCrop">
          <ac:chgData name="Josh Currie-Cook" userId="27abfd07-d9ae-4d78-87f7-24cebb775941" providerId="ADAL" clId="{378AF3DA-1D02-490C-9CEA-1409B58C5F7F}" dt="2023-05-25T06:59:54.009" v="6925" actId="1076"/>
          <ac:picMkLst>
            <pc:docMk/>
            <pc:sldMk cId="3305763941" sldId="291"/>
            <ac:picMk id="4" creationId="{BF34C88A-CAB3-D17A-EAFE-0C8DE184DB65}"/>
          </ac:picMkLst>
        </pc:picChg>
        <pc:picChg chg="add mod">
          <ac:chgData name="Josh Currie-Cook" userId="27abfd07-d9ae-4d78-87f7-24cebb775941" providerId="ADAL" clId="{378AF3DA-1D02-490C-9CEA-1409B58C5F7F}" dt="2023-05-25T06:59:58.809" v="6927" actId="1076"/>
          <ac:picMkLst>
            <pc:docMk/>
            <pc:sldMk cId="3305763941" sldId="291"/>
            <ac:picMk id="10" creationId="{1B5D38F5-8EFA-D3C9-5463-D61B8F1FF74E}"/>
          </ac:picMkLst>
        </pc:picChg>
        <pc:cxnChg chg="add mod">
          <ac:chgData name="Josh Currie-Cook" userId="27abfd07-d9ae-4d78-87f7-24cebb775941" providerId="ADAL" clId="{378AF3DA-1D02-490C-9CEA-1409B58C5F7F}" dt="2023-05-25T06:54:45.903" v="6453" actId="1076"/>
          <ac:cxnSpMkLst>
            <pc:docMk/>
            <pc:sldMk cId="3305763941" sldId="291"/>
            <ac:cxnSpMk id="6" creationId="{914EC492-5CD6-436C-59F5-5136230E7B00}"/>
          </ac:cxnSpMkLst>
        </pc:cxnChg>
      </pc:sldChg>
      <pc:sldChg chg="addSp modSp new mod">
        <pc:chgData name="Josh Currie-Cook" userId="27abfd07-d9ae-4d78-87f7-24cebb775941" providerId="ADAL" clId="{378AF3DA-1D02-490C-9CEA-1409B58C5F7F}" dt="2023-05-28T07:45:21.745" v="10403" actId="20577"/>
        <pc:sldMkLst>
          <pc:docMk/>
          <pc:sldMk cId="1405275148" sldId="292"/>
        </pc:sldMkLst>
        <pc:spChg chg="mod">
          <ac:chgData name="Josh Currie-Cook" userId="27abfd07-d9ae-4d78-87f7-24cebb775941" providerId="ADAL" clId="{378AF3DA-1D02-490C-9CEA-1409B58C5F7F}" dt="2023-05-25T07:05:05.473" v="6965" actId="20577"/>
          <ac:spMkLst>
            <pc:docMk/>
            <pc:sldMk cId="1405275148" sldId="292"/>
            <ac:spMk id="2" creationId="{F81F9493-9A3B-E5D3-5E44-97E733599367}"/>
          </ac:spMkLst>
        </pc:spChg>
        <pc:spChg chg="add mod">
          <ac:chgData name="Josh Currie-Cook" userId="27abfd07-d9ae-4d78-87f7-24cebb775941" providerId="ADAL" clId="{378AF3DA-1D02-490C-9CEA-1409B58C5F7F}" dt="2023-05-28T07:45:21.745" v="10403" actId="20577"/>
          <ac:spMkLst>
            <pc:docMk/>
            <pc:sldMk cId="1405275148" sldId="292"/>
            <ac:spMk id="8" creationId="{C3B7DA0B-9CDA-D388-EDBD-46D1B1772211}"/>
          </ac:spMkLst>
        </pc:spChg>
        <pc:grpChg chg="mod">
          <ac:chgData name="Josh Currie-Cook" userId="27abfd07-d9ae-4d78-87f7-24cebb775941" providerId="ADAL" clId="{378AF3DA-1D02-490C-9CEA-1409B58C5F7F}" dt="2023-05-25T07:05:30.302" v="6973"/>
          <ac:grpSpMkLst>
            <pc:docMk/>
            <pc:sldMk cId="1405275148" sldId="292"/>
            <ac:grpSpMk id="7" creationId="{4CC1677D-33B5-5267-81F1-59075795A28D}"/>
          </ac:grpSpMkLst>
        </pc:grpChg>
        <pc:picChg chg="add mod">
          <ac:chgData name="Josh Currie-Cook" userId="27abfd07-d9ae-4d78-87f7-24cebb775941" providerId="ADAL" clId="{378AF3DA-1D02-490C-9CEA-1409B58C5F7F}" dt="2023-05-25T07:05:24.497" v="6970" actId="1076"/>
          <ac:picMkLst>
            <pc:docMk/>
            <pc:sldMk cId="1405275148" sldId="292"/>
            <ac:picMk id="4" creationId="{F6B3AB41-F4E1-A2DB-57CB-4060793DE491}"/>
          </ac:picMkLst>
        </pc:picChg>
        <pc:inkChg chg="add mod">
          <ac:chgData name="Josh Currie-Cook" userId="27abfd07-d9ae-4d78-87f7-24cebb775941" providerId="ADAL" clId="{378AF3DA-1D02-490C-9CEA-1409B58C5F7F}" dt="2023-05-25T07:05:30.302" v="6973"/>
          <ac:inkMkLst>
            <pc:docMk/>
            <pc:sldMk cId="1405275148" sldId="292"/>
            <ac:inkMk id="5" creationId="{06DAF0BF-492A-5EF7-3456-2258C2394500}"/>
          </ac:inkMkLst>
        </pc:inkChg>
        <pc:inkChg chg="add mod">
          <ac:chgData name="Josh Currie-Cook" userId="27abfd07-d9ae-4d78-87f7-24cebb775941" providerId="ADAL" clId="{378AF3DA-1D02-490C-9CEA-1409B58C5F7F}" dt="2023-05-25T07:05:30.302" v="6973"/>
          <ac:inkMkLst>
            <pc:docMk/>
            <pc:sldMk cId="1405275148" sldId="292"/>
            <ac:inkMk id="6" creationId="{1150592B-570C-AF35-CFFC-0540B51EAE77}"/>
          </ac:inkMkLst>
        </pc:inkChg>
      </pc:sldChg>
      <pc:sldChg chg="new del ord">
        <pc:chgData name="Josh Currie-Cook" userId="27abfd07-d9ae-4d78-87f7-24cebb775941" providerId="ADAL" clId="{378AF3DA-1D02-490C-9CEA-1409B58C5F7F}" dt="2023-05-28T03:14:01.050" v="7359" actId="47"/>
        <pc:sldMkLst>
          <pc:docMk/>
          <pc:sldMk cId="3499147229" sldId="293"/>
        </pc:sldMkLst>
      </pc:sldChg>
      <pc:sldChg chg="modSp new mod">
        <pc:chgData name="Josh Currie-Cook" userId="27abfd07-d9ae-4d78-87f7-24cebb775941" providerId="ADAL" clId="{378AF3DA-1D02-490C-9CEA-1409B58C5F7F}" dt="2023-05-28T03:13:58.633" v="7358" actId="20577"/>
        <pc:sldMkLst>
          <pc:docMk/>
          <pc:sldMk cId="1920378807" sldId="294"/>
        </pc:sldMkLst>
        <pc:spChg chg="mod">
          <ac:chgData name="Josh Currie-Cook" userId="27abfd07-d9ae-4d78-87f7-24cebb775941" providerId="ADAL" clId="{378AF3DA-1D02-490C-9CEA-1409B58C5F7F}" dt="2023-05-28T03:13:58.633" v="7358" actId="20577"/>
          <ac:spMkLst>
            <pc:docMk/>
            <pc:sldMk cId="1920378807" sldId="294"/>
            <ac:spMk id="2" creationId="{DDC5E0A0-8842-5128-112A-8AF955AD2399}"/>
          </ac:spMkLst>
        </pc:spChg>
      </pc:sldChg>
      <pc:sldChg chg="addSp delSp modSp new mod modClrScheme chgLayout">
        <pc:chgData name="Josh Currie-Cook" userId="27abfd07-d9ae-4d78-87f7-24cebb775941" providerId="ADAL" clId="{378AF3DA-1D02-490C-9CEA-1409B58C5F7F}" dt="2023-05-28T03:14:23.912" v="7381" actId="20577"/>
        <pc:sldMkLst>
          <pc:docMk/>
          <pc:sldMk cId="430058692" sldId="295"/>
        </pc:sldMkLst>
        <pc:spChg chg="del">
          <ac:chgData name="Josh Currie-Cook" userId="27abfd07-d9ae-4d78-87f7-24cebb775941" providerId="ADAL" clId="{378AF3DA-1D02-490C-9CEA-1409B58C5F7F}" dt="2023-05-28T03:14:14.263" v="7361" actId="6264"/>
          <ac:spMkLst>
            <pc:docMk/>
            <pc:sldMk cId="430058692" sldId="295"/>
            <ac:spMk id="2" creationId="{00C5642E-3325-1485-0DC4-124CBEB9EAE0}"/>
          </ac:spMkLst>
        </pc:spChg>
        <pc:spChg chg="add del mod ord">
          <ac:chgData name="Josh Currie-Cook" userId="27abfd07-d9ae-4d78-87f7-24cebb775941" providerId="ADAL" clId="{378AF3DA-1D02-490C-9CEA-1409B58C5F7F}" dt="2023-05-28T03:14:16.619" v="7362" actId="700"/>
          <ac:spMkLst>
            <pc:docMk/>
            <pc:sldMk cId="430058692" sldId="295"/>
            <ac:spMk id="3" creationId="{AFDC7A2A-A913-C793-9469-7EAD081E35EE}"/>
          </ac:spMkLst>
        </pc:spChg>
        <pc:spChg chg="add mod ord">
          <ac:chgData name="Josh Currie-Cook" userId="27abfd07-d9ae-4d78-87f7-24cebb775941" providerId="ADAL" clId="{378AF3DA-1D02-490C-9CEA-1409B58C5F7F}" dt="2023-05-28T03:14:23.912" v="7381" actId="20577"/>
          <ac:spMkLst>
            <pc:docMk/>
            <pc:sldMk cId="430058692" sldId="295"/>
            <ac:spMk id="4" creationId="{D8BA0084-1D86-5CDA-BC3B-B20275A974AE}"/>
          </ac:spMkLst>
        </pc:spChg>
        <pc:spChg chg="add mod ord">
          <ac:chgData name="Josh Currie-Cook" userId="27abfd07-d9ae-4d78-87f7-24cebb775941" providerId="ADAL" clId="{378AF3DA-1D02-490C-9CEA-1409B58C5F7F}" dt="2023-05-28T03:14:16.619" v="7362" actId="700"/>
          <ac:spMkLst>
            <pc:docMk/>
            <pc:sldMk cId="430058692" sldId="295"/>
            <ac:spMk id="5" creationId="{AB0EEFFD-B5E8-5F29-D104-F93C872305AF}"/>
          </ac:spMkLst>
        </pc:spChg>
      </pc:sldChg>
      <pc:sldChg chg="addSp delSp modSp new mod modClrScheme chgLayout">
        <pc:chgData name="Josh Currie-Cook" userId="27abfd07-d9ae-4d78-87f7-24cebb775941" providerId="ADAL" clId="{378AF3DA-1D02-490C-9CEA-1409B58C5F7F}" dt="2023-05-28T05:00:15.792" v="8155" actId="1076"/>
        <pc:sldMkLst>
          <pc:docMk/>
          <pc:sldMk cId="4087086740" sldId="296"/>
        </pc:sldMkLst>
        <pc:spChg chg="del mod ord">
          <ac:chgData name="Josh Currie-Cook" userId="27abfd07-d9ae-4d78-87f7-24cebb775941" providerId="ADAL" clId="{378AF3DA-1D02-490C-9CEA-1409B58C5F7F}" dt="2023-05-28T04:55:07.513" v="7711" actId="700"/>
          <ac:spMkLst>
            <pc:docMk/>
            <pc:sldMk cId="4087086740" sldId="296"/>
            <ac:spMk id="2" creationId="{BB2414BC-6618-3077-117D-4783DD813A6D}"/>
          </ac:spMkLst>
        </pc:spChg>
        <pc:spChg chg="del mod ord">
          <ac:chgData name="Josh Currie-Cook" userId="27abfd07-d9ae-4d78-87f7-24cebb775941" providerId="ADAL" clId="{378AF3DA-1D02-490C-9CEA-1409B58C5F7F}" dt="2023-05-28T04:55:07.513" v="7711" actId="700"/>
          <ac:spMkLst>
            <pc:docMk/>
            <pc:sldMk cId="4087086740" sldId="296"/>
            <ac:spMk id="3" creationId="{B9DB6CEC-EB26-B329-69EE-D7E221816517}"/>
          </ac:spMkLst>
        </pc:spChg>
        <pc:spChg chg="add mod ord">
          <ac:chgData name="Josh Currie-Cook" userId="27abfd07-d9ae-4d78-87f7-24cebb775941" providerId="ADAL" clId="{378AF3DA-1D02-490C-9CEA-1409B58C5F7F}" dt="2023-05-28T04:55:26.231" v="7731" actId="20577"/>
          <ac:spMkLst>
            <pc:docMk/>
            <pc:sldMk cId="4087086740" sldId="296"/>
            <ac:spMk id="4" creationId="{7783F8D9-C146-360A-0C93-F034BA689EB9}"/>
          </ac:spMkLst>
        </pc:spChg>
        <pc:spChg chg="add del mod ord">
          <ac:chgData name="Josh Currie-Cook" userId="27abfd07-d9ae-4d78-87f7-24cebb775941" providerId="ADAL" clId="{378AF3DA-1D02-490C-9CEA-1409B58C5F7F}" dt="2023-05-28T04:55:29.464" v="7732" actId="478"/>
          <ac:spMkLst>
            <pc:docMk/>
            <pc:sldMk cId="4087086740" sldId="296"/>
            <ac:spMk id="5" creationId="{3C45CA8D-27CA-1B19-FDD8-9369C87284F7}"/>
          </ac:spMkLst>
        </pc:spChg>
        <pc:spChg chg="add mod">
          <ac:chgData name="Josh Currie-Cook" userId="27abfd07-d9ae-4d78-87f7-24cebb775941" providerId="ADAL" clId="{378AF3DA-1D02-490C-9CEA-1409B58C5F7F}" dt="2023-05-28T04:58:55.642" v="8150" actId="1076"/>
          <ac:spMkLst>
            <pc:docMk/>
            <pc:sldMk cId="4087086740" sldId="296"/>
            <ac:spMk id="6" creationId="{28E04295-5EC0-D88A-720C-E73CBCC5EB8D}"/>
          </ac:spMkLst>
        </pc:spChg>
        <pc:spChg chg="add del mod">
          <ac:chgData name="Josh Currie-Cook" userId="27abfd07-d9ae-4d78-87f7-24cebb775941" providerId="ADAL" clId="{378AF3DA-1D02-490C-9CEA-1409B58C5F7F}" dt="2023-05-28T04:57:53.676" v="8068" actId="478"/>
          <ac:spMkLst>
            <pc:docMk/>
            <pc:sldMk cId="4087086740" sldId="296"/>
            <ac:spMk id="7" creationId="{1814D680-63DF-EFE7-D0C1-6BD27031F7A4}"/>
          </ac:spMkLst>
        </pc:spChg>
        <pc:picChg chg="add mod">
          <ac:chgData name="Josh Currie-Cook" userId="27abfd07-d9ae-4d78-87f7-24cebb775941" providerId="ADAL" clId="{378AF3DA-1D02-490C-9CEA-1409B58C5F7F}" dt="2023-05-28T04:58:57.731" v="8151" actId="1076"/>
          <ac:picMkLst>
            <pc:docMk/>
            <pc:sldMk cId="4087086740" sldId="296"/>
            <ac:picMk id="9" creationId="{D4D24581-8DB1-1A73-5C0D-BDCE180B124C}"/>
          </ac:picMkLst>
        </pc:picChg>
        <pc:picChg chg="add mod">
          <ac:chgData name="Josh Currie-Cook" userId="27abfd07-d9ae-4d78-87f7-24cebb775941" providerId="ADAL" clId="{378AF3DA-1D02-490C-9CEA-1409B58C5F7F}" dt="2023-05-28T05:00:15.792" v="8155" actId="1076"/>
          <ac:picMkLst>
            <pc:docMk/>
            <pc:sldMk cId="4087086740" sldId="296"/>
            <ac:picMk id="11" creationId="{69416628-C52D-88EF-9DDF-FEAF120AACA5}"/>
          </ac:picMkLst>
        </pc:picChg>
      </pc:sldChg>
      <pc:sldChg chg="new">
        <pc:chgData name="Josh Currie-Cook" userId="27abfd07-d9ae-4d78-87f7-24cebb775941" providerId="ADAL" clId="{378AF3DA-1D02-490C-9CEA-1409B58C5F7F}" dt="2023-05-28T03:14:36.280" v="7383" actId="680"/>
        <pc:sldMkLst>
          <pc:docMk/>
          <pc:sldMk cId="72562246" sldId="297"/>
        </pc:sldMkLst>
      </pc:sldChg>
      <pc:sldChg chg="addSp delSp modSp new mod modClrScheme chgLayout">
        <pc:chgData name="Josh Currie-Cook" userId="27abfd07-d9ae-4d78-87f7-24cebb775941" providerId="ADAL" clId="{378AF3DA-1D02-490C-9CEA-1409B58C5F7F}" dt="2023-05-28T05:36:26.554" v="8570" actId="22"/>
        <pc:sldMkLst>
          <pc:docMk/>
          <pc:sldMk cId="2407497025" sldId="298"/>
        </pc:sldMkLst>
        <pc:spChg chg="del mod ord">
          <ac:chgData name="Josh Currie-Cook" userId="27abfd07-d9ae-4d78-87f7-24cebb775941" providerId="ADAL" clId="{378AF3DA-1D02-490C-9CEA-1409B58C5F7F}" dt="2023-05-28T03:14:40.767" v="7385" actId="700"/>
          <ac:spMkLst>
            <pc:docMk/>
            <pc:sldMk cId="2407497025" sldId="298"/>
            <ac:spMk id="2" creationId="{C1B4E53C-6973-7D4B-8BF3-F6C3FB93E754}"/>
          </ac:spMkLst>
        </pc:spChg>
        <pc:spChg chg="add mod ord">
          <ac:chgData name="Josh Currie-Cook" userId="27abfd07-d9ae-4d78-87f7-24cebb775941" providerId="ADAL" clId="{378AF3DA-1D02-490C-9CEA-1409B58C5F7F}" dt="2023-05-28T03:14:46.088" v="7402" actId="20577"/>
          <ac:spMkLst>
            <pc:docMk/>
            <pc:sldMk cId="2407497025" sldId="298"/>
            <ac:spMk id="3" creationId="{489A1F5A-735D-EA18-8FCF-404A6E84818E}"/>
          </ac:spMkLst>
        </pc:spChg>
        <pc:spChg chg="add mod ord">
          <ac:chgData name="Josh Currie-Cook" userId="27abfd07-d9ae-4d78-87f7-24cebb775941" providerId="ADAL" clId="{378AF3DA-1D02-490C-9CEA-1409B58C5F7F}" dt="2023-05-28T03:14:40.767" v="7385" actId="700"/>
          <ac:spMkLst>
            <pc:docMk/>
            <pc:sldMk cId="2407497025" sldId="298"/>
            <ac:spMk id="4" creationId="{192267DF-E1CE-27A7-8BAB-CA2D516C8B36}"/>
          </ac:spMkLst>
        </pc:spChg>
        <pc:spChg chg="add del">
          <ac:chgData name="Josh Currie-Cook" userId="27abfd07-d9ae-4d78-87f7-24cebb775941" providerId="ADAL" clId="{378AF3DA-1D02-490C-9CEA-1409B58C5F7F}" dt="2023-05-28T05:36:26.554" v="8570" actId="22"/>
          <ac:spMkLst>
            <pc:docMk/>
            <pc:sldMk cId="2407497025" sldId="298"/>
            <ac:spMk id="6" creationId="{22D77903-4D00-4D79-0D7B-1C2B023BA586}"/>
          </ac:spMkLst>
        </pc:spChg>
      </pc:sldChg>
      <pc:sldChg chg="addSp modSp new mod">
        <pc:chgData name="Josh Currie-Cook" userId="27abfd07-d9ae-4d78-87f7-24cebb775941" providerId="ADAL" clId="{378AF3DA-1D02-490C-9CEA-1409B58C5F7F}" dt="2023-05-28T08:29:38.176" v="11159" actId="1076"/>
        <pc:sldMkLst>
          <pc:docMk/>
          <pc:sldMk cId="2386006635" sldId="299"/>
        </pc:sldMkLst>
        <pc:spChg chg="mod">
          <ac:chgData name="Josh Currie-Cook" userId="27abfd07-d9ae-4d78-87f7-24cebb775941" providerId="ADAL" clId="{378AF3DA-1D02-490C-9CEA-1409B58C5F7F}" dt="2023-05-28T08:28:07.931" v="11036" actId="1076"/>
          <ac:spMkLst>
            <pc:docMk/>
            <pc:sldMk cId="2386006635" sldId="299"/>
            <ac:spMk id="2" creationId="{2C129951-64F1-6CBD-9614-D5A0C5D77DB4}"/>
          </ac:spMkLst>
        </pc:spChg>
        <pc:spChg chg="add mod">
          <ac:chgData name="Josh Currie-Cook" userId="27abfd07-d9ae-4d78-87f7-24cebb775941" providerId="ADAL" clId="{378AF3DA-1D02-490C-9CEA-1409B58C5F7F}" dt="2023-05-28T08:28:57.214" v="11155" actId="20577"/>
          <ac:spMkLst>
            <pc:docMk/>
            <pc:sldMk cId="2386006635" sldId="299"/>
            <ac:spMk id="3" creationId="{91A0177E-2C38-6F10-409D-35084C32D9AC}"/>
          </ac:spMkLst>
        </pc:spChg>
        <pc:picChg chg="add mod">
          <ac:chgData name="Josh Currie-Cook" userId="27abfd07-d9ae-4d78-87f7-24cebb775941" providerId="ADAL" clId="{378AF3DA-1D02-490C-9CEA-1409B58C5F7F}" dt="2023-05-28T08:29:17.405" v="11157" actId="1076"/>
          <ac:picMkLst>
            <pc:docMk/>
            <pc:sldMk cId="2386006635" sldId="299"/>
            <ac:picMk id="5" creationId="{FA8A4772-E39D-A958-F69E-D59391E4F52B}"/>
          </ac:picMkLst>
        </pc:picChg>
        <pc:picChg chg="add mod">
          <ac:chgData name="Josh Currie-Cook" userId="27abfd07-d9ae-4d78-87f7-24cebb775941" providerId="ADAL" clId="{378AF3DA-1D02-490C-9CEA-1409B58C5F7F}" dt="2023-05-28T08:29:38.176" v="11159" actId="1076"/>
          <ac:picMkLst>
            <pc:docMk/>
            <pc:sldMk cId="2386006635" sldId="299"/>
            <ac:picMk id="7" creationId="{57DB5484-A505-DEF8-70CC-AB4EE159597E}"/>
          </ac:picMkLst>
        </pc:picChg>
      </pc:sldChg>
      <pc:sldChg chg="modSp new mod">
        <pc:chgData name="Josh Currie-Cook" userId="27abfd07-d9ae-4d78-87f7-24cebb775941" providerId="ADAL" clId="{378AF3DA-1D02-490C-9CEA-1409B58C5F7F}" dt="2023-05-28T03:15:30.567" v="7423" actId="20577"/>
        <pc:sldMkLst>
          <pc:docMk/>
          <pc:sldMk cId="4114047838" sldId="300"/>
        </pc:sldMkLst>
        <pc:spChg chg="mod">
          <ac:chgData name="Josh Currie-Cook" userId="27abfd07-d9ae-4d78-87f7-24cebb775941" providerId="ADAL" clId="{378AF3DA-1D02-490C-9CEA-1409B58C5F7F}" dt="2023-05-28T03:15:30.567" v="7423" actId="20577"/>
          <ac:spMkLst>
            <pc:docMk/>
            <pc:sldMk cId="4114047838" sldId="300"/>
            <ac:spMk id="2" creationId="{A5FDE0AC-0E5A-CF47-F247-C7F183B81A02}"/>
          </ac:spMkLst>
        </pc:spChg>
      </pc:sldChg>
      <pc:sldChg chg="addSp delSp modSp new mod">
        <pc:chgData name="Josh Currie-Cook" userId="27abfd07-d9ae-4d78-87f7-24cebb775941" providerId="ADAL" clId="{378AF3DA-1D02-490C-9CEA-1409B58C5F7F}" dt="2023-05-28T04:54:50.512" v="7710" actId="1076"/>
        <pc:sldMkLst>
          <pc:docMk/>
          <pc:sldMk cId="3852831587" sldId="301"/>
        </pc:sldMkLst>
        <pc:spChg chg="del">
          <ac:chgData name="Josh Currie-Cook" userId="27abfd07-d9ae-4d78-87f7-24cebb775941" providerId="ADAL" clId="{378AF3DA-1D02-490C-9CEA-1409B58C5F7F}" dt="2023-05-28T04:48:43.588" v="7425" actId="478"/>
          <ac:spMkLst>
            <pc:docMk/>
            <pc:sldMk cId="3852831587" sldId="301"/>
            <ac:spMk id="2" creationId="{B0203C2B-38E5-12F3-AD39-BA43776FF1BC}"/>
          </ac:spMkLst>
        </pc:spChg>
        <pc:spChg chg="del">
          <ac:chgData name="Josh Currie-Cook" userId="27abfd07-d9ae-4d78-87f7-24cebb775941" providerId="ADAL" clId="{378AF3DA-1D02-490C-9CEA-1409B58C5F7F}" dt="2023-05-28T04:48:43.588" v="7425" actId="478"/>
          <ac:spMkLst>
            <pc:docMk/>
            <pc:sldMk cId="3852831587" sldId="301"/>
            <ac:spMk id="3" creationId="{501705AB-7730-80B4-5D48-0B2638D1015E}"/>
          </ac:spMkLst>
        </pc:spChg>
        <pc:spChg chg="add mod">
          <ac:chgData name="Josh Currie-Cook" userId="27abfd07-d9ae-4d78-87f7-24cebb775941" providerId="ADAL" clId="{378AF3DA-1D02-490C-9CEA-1409B58C5F7F}" dt="2023-05-28T04:51:35.700" v="7693" actId="1076"/>
          <ac:spMkLst>
            <pc:docMk/>
            <pc:sldMk cId="3852831587" sldId="301"/>
            <ac:spMk id="6" creationId="{8CED85F3-1242-3F60-D5E9-459E01C2EEA4}"/>
          </ac:spMkLst>
        </pc:spChg>
        <pc:spChg chg="add mod">
          <ac:chgData name="Josh Currie-Cook" userId="27abfd07-d9ae-4d78-87f7-24cebb775941" providerId="ADAL" clId="{378AF3DA-1D02-490C-9CEA-1409B58C5F7F}" dt="2023-05-28T04:54:50.512" v="7710" actId="1076"/>
          <ac:spMkLst>
            <pc:docMk/>
            <pc:sldMk cId="3852831587" sldId="301"/>
            <ac:spMk id="20" creationId="{A2EBD004-28AF-F22E-51F5-8EB97D5B5EF0}"/>
          </ac:spMkLst>
        </pc:spChg>
        <pc:grpChg chg="del mod">
          <ac:chgData name="Josh Currie-Cook" userId="27abfd07-d9ae-4d78-87f7-24cebb775941" providerId="ADAL" clId="{378AF3DA-1D02-490C-9CEA-1409B58C5F7F}" dt="2023-05-28T04:54:26.787" v="7704"/>
          <ac:grpSpMkLst>
            <pc:docMk/>
            <pc:sldMk cId="3852831587" sldId="301"/>
            <ac:grpSpMk id="12" creationId="{5A7452A6-4EB9-8D7B-8BE5-4A95C23F2377}"/>
          </ac:grpSpMkLst>
        </pc:grpChg>
        <pc:grpChg chg="mod">
          <ac:chgData name="Josh Currie-Cook" userId="27abfd07-d9ae-4d78-87f7-24cebb775941" providerId="ADAL" clId="{378AF3DA-1D02-490C-9CEA-1409B58C5F7F}" dt="2023-05-28T04:54:26.787" v="7704"/>
          <ac:grpSpMkLst>
            <pc:docMk/>
            <pc:sldMk cId="3852831587" sldId="301"/>
            <ac:grpSpMk id="17" creationId="{ECE06146-5691-8F5F-31AA-CD268AF0AED0}"/>
          </ac:grpSpMkLst>
        </pc:grpChg>
        <pc:picChg chg="add mod">
          <ac:chgData name="Josh Currie-Cook" userId="27abfd07-d9ae-4d78-87f7-24cebb775941" providerId="ADAL" clId="{378AF3DA-1D02-490C-9CEA-1409B58C5F7F}" dt="2023-05-28T04:48:47.669" v="7427" actId="1076"/>
          <ac:picMkLst>
            <pc:docMk/>
            <pc:sldMk cId="3852831587" sldId="301"/>
            <ac:picMk id="5" creationId="{5CB6E92C-B4E2-2792-2E48-E3B8D6494BC1}"/>
          </ac:picMkLst>
        </pc:picChg>
        <pc:picChg chg="add mod">
          <ac:chgData name="Josh Currie-Cook" userId="27abfd07-d9ae-4d78-87f7-24cebb775941" providerId="ADAL" clId="{378AF3DA-1D02-490C-9CEA-1409B58C5F7F}" dt="2023-05-28T04:54:02.043" v="7695" actId="1076"/>
          <ac:picMkLst>
            <pc:docMk/>
            <pc:sldMk cId="3852831587" sldId="301"/>
            <ac:picMk id="8" creationId="{DA826AFC-FEAE-490F-EF8B-A32C847246B6}"/>
          </ac:picMkLst>
        </pc:picChg>
        <pc:picChg chg="add del">
          <ac:chgData name="Josh Currie-Cook" userId="27abfd07-d9ae-4d78-87f7-24cebb775941" providerId="ADAL" clId="{378AF3DA-1D02-490C-9CEA-1409B58C5F7F}" dt="2023-05-28T04:54:40.059" v="7706" actId="21"/>
          <ac:picMkLst>
            <pc:docMk/>
            <pc:sldMk cId="3852831587" sldId="301"/>
            <ac:picMk id="19" creationId="{FFB7A08B-63B2-C585-01CB-21B2C3ED28E1}"/>
          </ac:picMkLst>
        </pc:picChg>
        <pc:inkChg chg="add">
          <ac:chgData name="Josh Currie-Cook" userId="27abfd07-d9ae-4d78-87f7-24cebb775941" providerId="ADAL" clId="{378AF3DA-1D02-490C-9CEA-1409B58C5F7F}" dt="2023-05-28T04:54:15.980" v="7696" actId="9405"/>
          <ac:inkMkLst>
            <pc:docMk/>
            <pc:sldMk cId="3852831587" sldId="301"/>
            <ac:inkMk id="9" creationId="{A0C83F76-1628-D1C6-B65E-5C8DE0104014}"/>
          </ac:inkMkLst>
        </pc:inkChg>
        <pc:inkChg chg="add mod">
          <ac:chgData name="Josh Currie-Cook" userId="27abfd07-d9ae-4d78-87f7-24cebb775941" providerId="ADAL" clId="{378AF3DA-1D02-490C-9CEA-1409B58C5F7F}" dt="2023-05-28T04:54:26.787" v="7704"/>
          <ac:inkMkLst>
            <pc:docMk/>
            <pc:sldMk cId="3852831587" sldId="301"/>
            <ac:inkMk id="10" creationId="{2CA8244B-64A3-619E-1E98-74073CDC0718}"/>
          </ac:inkMkLst>
        </pc:inkChg>
        <pc:inkChg chg="add mod">
          <ac:chgData name="Josh Currie-Cook" userId="27abfd07-d9ae-4d78-87f7-24cebb775941" providerId="ADAL" clId="{378AF3DA-1D02-490C-9CEA-1409B58C5F7F}" dt="2023-05-28T04:54:26.787" v="7704"/>
          <ac:inkMkLst>
            <pc:docMk/>
            <pc:sldMk cId="3852831587" sldId="301"/>
            <ac:inkMk id="11" creationId="{31B83B41-04FE-D6E4-0D6C-27B36F44BE43}"/>
          </ac:inkMkLst>
        </pc:inkChg>
        <pc:inkChg chg="add mod">
          <ac:chgData name="Josh Currie-Cook" userId="27abfd07-d9ae-4d78-87f7-24cebb775941" providerId="ADAL" clId="{378AF3DA-1D02-490C-9CEA-1409B58C5F7F}" dt="2023-05-28T04:54:26.787" v="7704"/>
          <ac:inkMkLst>
            <pc:docMk/>
            <pc:sldMk cId="3852831587" sldId="301"/>
            <ac:inkMk id="13" creationId="{4A51E1D9-53F7-6078-F88F-460DFFBDE96E}"/>
          </ac:inkMkLst>
        </pc:inkChg>
        <pc:inkChg chg="add mod">
          <ac:chgData name="Josh Currie-Cook" userId="27abfd07-d9ae-4d78-87f7-24cebb775941" providerId="ADAL" clId="{378AF3DA-1D02-490C-9CEA-1409B58C5F7F}" dt="2023-05-28T04:54:26.787" v="7704"/>
          <ac:inkMkLst>
            <pc:docMk/>
            <pc:sldMk cId="3852831587" sldId="301"/>
            <ac:inkMk id="14" creationId="{166CAEC8-7383-A6D5-A1FA-AD06B9D33D2E}"/>
          </ac:inkMkLst>
        </pc:inkChg>
        <pc:inkChg chg="add mod">
          <ac:chgData name="Josh Currie-Cook" userId="27abfd07-d9ae-4d78-87f7-24cebb775941" providerId="ADAL" clId="{378AF3DA-1D02-490C-9CEA-1409B58C5F7F}" dt="2023-05-28T04:54:26.787" v="7704"/>
          <ac:inkMkLst>
            <pc:docMk/>
            <pc:sldMk cId="3852831587" sldId="301"/>
            <ac:inkMk id="15" creationId="{99741182-F05E-27CC-F966-7568EF8CF96B}"/>
          </ac:inkMkLst>
        </pc:inkChg>
        <pc:inkChg chg="add mod">
          <ac:chgData name="Josh Currie-Cook" userId="27abfd07-d9ae-4d78-87f7-24cebb775941" providerId="ADAL" clId="{378AF3DA-1D02-490C-9CEA-1409B58C5F7F}" dt="2023-05-28T04:54:26.787" v="7704"/>
          <ac:inkMkLst>
            <pc:docMk/>
            <pc:sldMk cId="3852831587" sldId="301"/>
            <ac:inkMk id="16" creationId="{F56167BA-5EC5-DBF0-98B6-A3BAC0EDA805}"/>
          </ac:inkMkLst>
        </pc:inkChg>
      </pc:sldChg>
      <pc:sldChg chg="delSp modSp add mod ord">
        <pc:chgData name="Josh Currie-Cook" userId="27abfd07-d9ae-4d78-87f7-24cebb775941" providerId="ADAL" clId="{378AF3DA-1D02-490C-9CEA-1409B58C5F7F}" dt="2023-05-28T07:06:00.733" v="9204"/>
        <pc:sldMkLst>
          <pc:docMk/>
          <pc:sldMk cId="2595758835" sldId="302"/>
        </pc:sldMkLst>
        <pc:spChg chg="del">
          <ac:chgData name="Josh Currie-Cook" userId="27abfd07-d9ae-4d78-87f7-24cebb775941" providerId="ADAL" clId="{378AF3DA-1D02-490C-9CEA-1409B58C5F7F}" dt="2023-05-28T05:01:42.595" v="8303" actId="478"/>
          <ac:spMkLst>
            <pc:docMk/>
            <pc:sldMk cId="2595758835" sldId="302"/>
            <ac:spMk id="4" creationId="{518343B6-2201-4ACD-B907-770BC22E8B26}"/>
          </ac:spMkLst>
        </pc:spChg>
        <pc:spChg chg="mod">
          <ac:chgData name="Josh Currie-Cook" userId="27abfd07-d9ae-4d78-87f7-24cebb775941" providerId="ADAL" clId="{378AF3DA-1D02-490C-9CEA-1409B58C5F7F}" dt="2023-05-28T05:00:46.688" v="8174" actId="20577"/>
          <ac:spMkLst>
            <pc:docMk/>
            <pc:sldMk cId="2595758835" sldId="302"/>
            <ac:spMk id="91" creationId="{00000000-0000-0000-0000-000000000000}"/>
          </ac:spMkLst>
        </pc:spChg>
        <pc:graphicFrameChg chg="mod modGraphic">
          <ac:chgData name="Josh Currie-Cook" userId="27abfd07-d9ae-4d78-87f7-24cebb775941" providerId="ADAL" clId="{378AF3DA-1D02-490C-9CEA-1409B58C5F7F}" dt="2023-05-28T05:29:33" v="8568" actId="20577"/>
          <ac:graphicFrameMkLst>
            <pc:docMk/>
            <pc:sldMk cId="2595758835" sldId="302"/>
            <ac:graphicFrameMk id="92" creationId="{00000000-0000-0000-0000-000000000000}"/>
          </ac:graphicFrameMkLst>
        </pc:graphicFrameChg>
        <pc:picChg chg="del">
          <ac:chgData name="Josh Currie-Cook" userId="27abfd07-d9ae-4d78-87f7-24cebb775941" providerId="ADAL" clId="{378AF3DA-1D02-490C-9CEA-1409B58C5F7F}" dt="2023-05-28T05:02:09.889" v="8341" actId="478"/>
          <ac:picMkLst>
            <pc:docMk/>
            <pc:sldMk cId="2595758835" sldId="302"/>
            <ac:picMk id="5" creationId="{977757EA-71F8-B4EB-0C77-D7B21B23E0E5}"/>
          </ac:picMkLst>
        </pc:picChg>
      </pc:sldChg>
      <pc:sldChg chg="modSp add mod">
        <pc:chgData name="Josh Currie-Cook" userId="27abfd07-d9ae-4d78-87f7-24cebb775941" providerId="ADAL" clId="{378AF3DA-1D02-490C-9CEA-1409B58C5F7F}" dt="2023-05-28T07:22:30.039" v="9757" actId="2164"/>
        <pc:sldMkLst>
          <pc:docMk/>
          <pc:sldMk cId="1151222561" sldId="303"/>
        </pc:sldMkLst>
        <pc:spChg chg="mod">
          <ac:chgData name="Josh Currie-Cook" userId="27abfd07-d9ae-4d78-87f7-24cebb775941" providerId="ADAL" clId="{378AF3DA-1D02-490C-9CEA-1409B58C5F7F}" dt="2023-05-28T07:19:13.574" v="9628" actId="20577"/>
          <ac:spMkLst>
            <pc:docMk/>
            <pc:sldMk cId="1151222561" sldId="303"/>
            <ac:spMk id="91" creationId="{00000000-0000-0000-0000-000000000000}"/>
          </ac:spMkLst>
        </pc:spChg>
        <pc:graphicFrameChg chg="modGraphic">
          <ac:chgData name="Josh Currie-Cook" userId="27abfd07-d9ae-4d78-87f7-24cebb775941" providerId="ADAL" clId="{378AF3DA-1D02-490C-9CEA-1409B58C5F7F}" dt="2023-05-28T07:22:30.039" v="9757" actId="2164"/>
          <ac:graphicFrameMkLst>
            <pc:docMk/>
            <pc:sldMk cId="1151222561" sldId="303"/>
            <ac:graphicFrameMk id="92" creationId="{00000000-0000-0000-0000-000000000000}"/>
          </ac:graphicFrameMkLst>
        </pc:graphicFrameChg>
      </pc:sldChg>
      <pc:sldChg chg="addSp delSp modSp new mod">
        <pc:chgData name="Josh Currie-Cook" userId="27abfd07-d9ae-4d78-87f7-24cebb775941" providerId="ADAL" clId="{378AF3DA-1D02-490C-9CEA-1409B58C5F7F}" dt="2023-05-28T07:05:06.615" v="9175" actId="20577"/>
        <pc:sldMkLst>
          <pc:docMk/>
          <pc:sldMk cId="403054072" sldId="304"/>
        </pc:sldMkLst>
        <pc:spChg chg="mod">
          <ac:chgData name="Josh Currie-Cook" userId="27abfd07-d9ae-4d78-87f7-24cebb775941" providerId="ADAL" clId="{378AF3DA-1D02-490C-9CEA-1409B58C5F7F}" dt="2023-05-28T05:59:26.613" v="8601" actId="1076"/>
          <ac:spMkLst>
            <pc:docMk/>
            <pc:sldMk cId="403054072" sldId="304"/>
            <ac:spMk id="2" creationId="{E6A16AA3-58AC-7E67-ED5E-7F924F50C034}"/>
          </ac:spMkLst>
        </pc:spChg>
        <pc:spChg chg="add mod">
          <ac:chgData name="Josh Currie-Cook" userId="27abfd07-d9ae-4d78-87f7-24cebb775941" providerId="ADAL" clId="{378AF3DA-1D02-490C-9CEA-1409B58C5F7F}" dt="2023-05-28T07:05:06.615" v="9175" actId="20577"/>
          <ac:spMkLst>
            <pc:docMk/>
            <pc:sldMk cId="403054072" sldId="304"/>
            <ac:spMk id="3" creationId="{1FCDA6AC-89C3-7C96-A7DA-31CCCB6BDFAD}"/>
          </ac:spMkLst>
        </pc:spChg>
        <pc:spChg chg="add mod">
          <ac:chgData name="Josh Currie-Cook" userId="27abfd07-d9ae-4d78-87f7-24cebb775941" providerId="ADAL" clId="{378AF3DA-1D02-490C-9CEA-1409B58C5F7F}" dt="2023-05-28T06:03:44.776" v="8792" actId="1076"/>
          <ac:spMkLst>
            <pc:docMk/>
            <pc:sldMk cId="403054072" sldId="304"/>
            <ac:spMk id="6" creationId="{6B773939-45B8-0000-6F0D-DA8D8A563C3A}"/>
          </ac:spMkLst>
        </pc:spChg>
        <pc:picChg chg="add mod">
          <ac:chgData name="Josh Currie-Cook" userId="27abfd07-d9ae-4d78-87f7-24cebb775941" providerId="ADAL" clId="{378AF3DA-1D02-490C-9CEA-1409B58C5F7F}" dt="2023-05-28T06:03:37.447" v="8789" actId="1076"/>
          <ac:picMkLst>
            <pc:docMk/>
            <pc:sldMk cId="403054072" sldId="304"/>
            <ac:picMk id="5" creationId="{BCC7B5FE-A3F0-76C7-328B-A4B2A1912270}"/>
          </ac:picMkLst>
        </pc:picChg>
        <pc:picChg chg="add mod">
          <ac:chgData name="Josh Currie-Cook" userId="27abfd07-d9ae-4d78-87f7-24cebb775941" providerId="ADAL" clId="{378AF3DA-1D02-490C-9CEA-1409B58C5F7F}" dt="2023-05-28T06:03:39.551" v="8790" actId="1076"/>
          <ac:picMkLst>
            <pc:docMk/>
            <pc:sldMk cId="403054072" sldId="304"/>
            <ac:picMk id="10" creationId="{8B061AA9-B5EA-8074-0A1A-41F5B4529BA3}"/>
          </ac:picMkLst>
        </pc:picChg>
        <pc:picChg chg="add mod">
          <ac:chgData name="Josh Currie-Cook" userId="27abfd07-d9ae-4d78-87f7-24cebb775941" providerId="ADAL" clId="{378AF3DA-1D02-490C-9CEA-1409B58C5F7F}" dt="2023-05-28T06:04:09.555" v="8794" actId="1076"/>
          <ac:picMkLst>
            <pc:docMk/>
            <pc:sldMk cId="403054072" sldId="304"/>
            <ac:picMk id="12" creationId="{501E9670-EF3C-E540-70A9-2EA44C17DBA6}"/>
          </ac:picMkLst>
        </pc:picChg>
        <pc:picChg chg="add del">
          <ac:chgData name="Josh Currie-Cook" userId="27abfd07-d9ae-4d78-87f7-24cebb775941" providerId="ADAL" clId="{378AF3DA-1D02-490C-9CEA-1409B58C5F7F}" dt="2023-05-28T06:04:25.773" v="8833" actId="22"/>
          <ac:picMkLst>
            <pc:docMk/>
            <pc:sldMk cId="403054072" sldId="304"/>
            <ac:picMk id="14" creationId="{BD8DFA73-3935-D759-9D0F-DE6AD0D43869}"/>
          </ac:picMkLst>
        </pc:picChg>
        <pc:picChg chg="add del">
          <ac:chgData name="Josh Currie-Cook" userId="27abfd07-d9ae-4d78-87f7-24cebb775941" providerId="ADAL" clId="{378AF3DA-1D02-490C-9CEA-1409B58C5F7F}" dt="2023-05-28T06:04:28.567" v="8835" actId="22"/>
          <ac:picMkLst>
            <pc:docMk/>
            <pc:sldMk cId="403054072" sldId="304"/>
            <ac:picMk id="16" creationId="{E1BE96A4-5D8C-2E86-8816-00D9419EF13D}"/>
          </ac:picMkLst>
        </pc:picChg>
        <pc:picChg chg="add mod">
          <ac:chgData name="Josh Currie-Cook" userId="27abfd07-d9ae-4d78-87f7-24cebb775941" providerId="ADAL" clId="{378AF3DA-1D02-490C-9CEA-1409B58C5F7F}" dt="2023-05-28T06:04:33.059" v="8837" actId="1076"/>
          <ac:picMkLst>
            <pc:docMk/>
            <pc:sldMk cId="403054072" sldId="304"/>
            <ac:picMk id="17" creationId="{0649D02A-5286-3FD4-A703-EA54D38D80E5}"/>
          </ac:picMkLst>
        </pc:picChg>
        <pc:cxnChg chg="add mod">
          <ac:chgData name="Josh Currie-Cook" userId="27abfd07-d9ae-4d78-87f7-24cebb775941" providerId="ADAL" clId="{378AF3DA-1D02-490C-9CEA-1409B58C5F7F}" dt="2023-05-28T06:03:42.359" v="8791" actId="1076"/>
          <ac:cxnSpMkLst>
            <pc:docMk/>
            <pc:sldMk cId="403054072" sldId="304"/>
            <ac:cxnSpMk id="8" creationId="{03DB4CDD-780B-8157-770C-FADD0D26ABFF}"/>
          </ac:cxnSpMkLst>
        </pc:cxnChg>
        <pc:cxnChg chg="add">
          <ac:chgData name="Josh Currie-Cook" userId="27abfd07-d9ae-4d78-87f7-24cebb775941" providerId="ADAL" clId="{378AF3DA-1D02-490C-9CEA-1409B58C5F7F}" dt="2023-05-28T06:04:36.812" v="8838" actId="11529"/>
          <ac:cxnSpMkLst>
            <pc:docMk/>
            <pc:sldMk cId="403054072" sldId="304"/>
            <ac:cxnSpMk id="19" creationId="{EF6BFD57-9380-46AF-83E6-BC5BC6E04B9C}"/>
          </ac:cxnSpMkLst>
        </pc:cxnChg>
      </pc:sldChg>
      <pc:sldChg chg="addSp modSp new mod">
        <pc:chgData name="Josh Currie-Cook" userId="27abfd07-d9ae-4d78-87f7-24cebb775941" providerId="ADAL" clId="{378AF3DA-1D02-490C-9CEA-1409B58C5F7F}" dt="2023-05-28T07:04:01.032" v="9068" actId="20577"/>
        <pc:sldMkLst>
          <pc:docMk/>
          <pc:sldMk cId="1588126810" sldId="305"/>
        </pc:sldMkLst>
        <pc:spChg chg="mod">
          <ac:chgData name="Josh Currie-Cook" userId="27abfd07-d9ae-4d78-87f7-24cebb775941" providerId="ADAL" clId="{378AF3DA-1D02-490C-9CEA-1409B58C5F7F}" dt="2023-05-28T06:05:04.696" v="8878" actId="20577"/>
          <ac:spMkLst>
            <pc:docMk/>
            <pc:sldMk cId="1588126810" sldId="305"/>
            <ac:spMk id="2" creationId="{A86FC4E4-0A5F-EB95-7D8D-4F94B8D2E633}"/>
          </ac:spMkLst>
        </pc:spChg>
        <pc:spChg chg="add mod">
          <ac:chgData name="Josh Currie-Cook" userId="27abfd07-d9ae-4d78-87f7-24cebb775941" providerId="ADAL" clId="{378AF3DA-1D02-490C-9CEA-1409B58C5F7F}" dt="2023-05-28T06:05:53.528" v="9011" actId="14100"/>
          <ac:spMkLst>
            <pc:docMk/>
            <pc:sldMk cId="1588126810" sldId="305"/>
            <ac:spMk id="3" creationId="{0D71E607-8ACE-2292-5394-D1F6247DE43B}"/>
          </ac:spMkLst>
        </pc:spChg>
        <pc:spChg chg="add mod">
          <ac:chgData name="Josh Currie-Cook" userId="27abfd07-d9ae-4d78-87f7-24cebb775941" providerId="ADAL" clId="{378AF3DA-1D02-490C-9CEA-1409B58C5F7F}" dt="2023-05-28T07:04:01.032" v="9068" actId="20577"/>
          <ac:spMkLst>
            <pc:docMk/>
            <pc:sldMk cId="1588126810" sldId="305"/>
            <ac:spMk id="17" creationId="{A1DDF0F1-CCA8-4AEB-A0C4-D219C3502490}"/>
          </ac:spMkLst>
        </pc:spChg>
        <pc:picChg chg="add mod">
          <ac:chgData name="Josh Currie-Cook" userId="27abfd07-d9ae-4d78-87f7-24cebb775941" providerId="ADAL" clId="{378AF3DA-1D02-490C-9CEA-1409B58C5F7F}" dt="2023-05-28T06:59:45.586" v="9020" actId="1076"/>
          <ac:picMkLst>
            <pc:docMk/>
            <pc:sldMk cId="1588126810" sldId="305"/>
            <ac:picMk id="5" creationId="{26AFBB81-8CA1-B274-9CC6-0F5C6EE97186}"/>
          </ac:picMkLst>
        </pc:picChg>
        <pc:picChg chg="add mod">
          <ac:chgData name="Josh Currie-Cook" userId="27abfd07-d9ae-4d78-87f7-24cebb775941" providerId="ADAL" clId="{378AF3DA-1D02-490C-9CEA-1409B58C5F7F}" dt="2023-05-28T06:59:43.548" v="9019" actId="1076"/>
          <ac:picMkLst>
            <pc:docMk/>
            <pc:sldMk cId="1588126810" sldId="305"/>
            <ac:picMk id="7" creationId="{6F3D8586-9BC2-5188-32E4-28CE19209877}"/>
          </ac:picMkLst>
        </pc:picChg>
        <pc:picChg chg="add mod">
          <ac:chgData name="Josh Currie-Cook" userId="27abfd07-d9ae-4d78-87f7-24cebb775941" providerId="ADAL" clId="{378AF3DA-1D02-490C-9CEA-1409B58C5F7F}" dt="2023-05-28T06:59:36.012" v="9018" actId="1076"/>
          <ac:picMkLst>
            <pc:docMk/>
            <pc:sldMk cId="1588126810" sldId="305"/>
            <ac:picMk id="9" creationId="{8884AE82-A001-C2C7-1263-2BBD81EC9182}"/>
          </ac:picMkLst>
        </pc:picChg>
        <pc:picChg chg="add mod">
          <ac:chgData name="Josh Currie-Cook" userId="27abfd07-d9ae-4d78-87f7-24cebb775941" providerId="ADAL" clId="{378AF3DA-1D02-490C-9CEA-1409B58C5F7F}" dt="2023-05-28T06:59:49.053" v="9022" actId="1076"/>
          <ac:picMkLst>
            <pc:docMk/>
            <pc:sldMk cId="1588126810" sldId="305"/>
            <ac:picMk id="10" creationId="{772F55A5-8E6D-BC56-0599-6E245EB1D7B9}"/>
          </ac:picMkLst>
        </pc:picChg>
        <pc:cxnChg chg="add">
          <ac:chgData name="Josh Currie-Cook" userId="27abfd07-d9ae-4d78-87f7-24cebb775941" providerId="ADAL" clId="{378AF3DA-1D02-490C-9CEA-1409B58C5F7F}" dt="2023-05-28T06:59:53.403" v="9023" actId="11529"/>
          <ac:cxnSpMkLst>
            <pc:docMk/>
            <pc:sldMk cId="1588126810" sldId="305"/>
            <ac:cxnSpMk id="12" creationId="{B7B78188-0752-8403-B71D-95EA539216CE}"/>
          </ac:cxnSpMkLst>
        </pc:cxnChg>
        <pc:cxnChg chg="add">
          <ac:chgData name="Josh Currie-Cook" userId="27abfd07-d9ae-4d78-87f7-24cebb775941" providerId="ADAL" clId="{378AF3DA-1D02-490C-9CEA-1409B58C5F7F}" dt="2023-05-28T07:03:11.642" v="9024" actId="11529"/>
          <ac:cxnSpMkLst>
            <pc:docMk/>
            <pc:sldMk cId="1588126810" sldId="305"/>
            <ac:cxnSpMk id="14" creationId="{5FF8E699-27F4-D066-9EBC-2C70832D28C1}"/>
          </ac:cxnSpMkLst>
        </pc:cxnChg>
        <pc:cxnChg chg="add">
          <ac:chgData name="Josh Currie-Cook" userId="27abfd07-d9ae-4d78-87f7-24cebb775941" providerId="ADAL" clId="{378AF3DA-1D02-490C-9CEA-1409B58C5F7F}" dt="2023-05-28T07:03:16.713" v="9025" actId="11529"/>
          <ac:cxnSpMkLst>
            <pc:docMk/>
            <pc:sldMk cId="1588126810" sldId="305"/>
            <ac:cxnSpMk id="16" creationId="{7981A67C-9E99-3D3B-9F48-9ED8CEA2FA3A}"/>
          </ac:cxnSpMkLst>
        </pc:cxnChg>
      </pc:sldChg>
      <pc:sldChg chg="addSp delSp modSp new mod modClrScheme chgLayout">
        <pc:chgData name="Josh Currie-Cook" userId="27abfd07-d9ae-4d78-87f7-24cebb775941" providerId="ADAL" clId="{378AF3DA-1D02-490C-9CEA-1409B58C5F7F}" dt="2023-05-28T08:25:47.091" v="11009" actId="1076"/>
        <pc:sldMkLst>
          <pc:docMk/>
          <pc:sldMk cId="2228074186" sldId="306"/>
        </pc:sldMkLst>
        <pc:spChg chg="mod ord">
          <ac:chgData name="Josh Currie-Cook" userId="27abfd07-d9ae-4d78-87f7-24cebb775941" providerId="ADAL" clId="{378AF3DA-1D02-490C-9CEA-1409B58C5F7F}" dt="2023-05-28T08:22:12.783" v="10811" actId="700"/>
          <ac:spMkLst>
            <pc:docMk/>
            <pc:sldMk cId="2228074186" sldId="306"/>
            <ac:spMk id="2" creationId="{A4EEA8D1-333E-EB98-B894-E0D4DBD375FD}"/>
          </ac:spMkLst>
        </pc:spChg>
        <pc:spChg chg="del">
          <ac:chgData name="Josh Currie-Cook" userId="27abfd07-d9ae-4d78-87f7-24cebb775941" providerId="ADAL" clId="{378AF3DA-1D02-490C-9CEA-1409B58C5F7F}" dt="2023-05-28T08:22:09.381" v="10810" actId="478"/>
          <ac:spMkLst>
            <pc:docMk/>
            <pc:sldMk cId="2228074186" sldId="306"/>
            <ac:spMk id="3" creationId="{CDCD5E3D-28B6-C725-AAC0-47BDE1DC6AAC}"/>
          </ac:spMkLst>
        </pc:spChg>
        <pc:spChg chg="add mod">
          <ac:chgData name="Josh Currie-Cook" userId="27abfd07-d9ae-4d78-87f7-24cebb775941" providerId="ADAL" clId="{378AF3DA-1D02-490C-9CEA-1409B58C5F7F}" dt="2023-05-28T08:24:16.484" v="10976" actId="20577"/>
          <ac:spMkLst>
            <pc:docMk/>
            <pc:sldMk cId="2228074186" sldId="306"/>
            <ac:spMk id="4" creationId="{3E80916F-D29A-53EB-BE68-FF455FE43A38}"/>
          </ac:spMkLst>
        </pc:spChg>
        <pc:spChg chg="add mod">
          <ac:chgData name="Josh Currie-Cook" userId="27abfd07-d9ae-4d78-87f7-24cebb775941" providerId="ADAL" clId="{378AF3DA-1D02-490C-9CEA-1409B58C5F7F}" dt="2023-05-28T08:25:47.091" v="11009" actId="1076"/>
          <ac:spMkLst>
            <pc:docMk/>
            <pc:sldMk cId="2228074186" sldId="306"/>
            <ac:spMk id="11" creationId="{90F1B7E8-1868-CE9D-6A21-C9D3CD88DB48}"/>
          </ac:spMkLst>
        </pc:spChg>
        <pc:picChg chg="add mod modCrop">
          <ac:chgData name="Josh Currie-Cook" userId="27abfd07-d9ae-4d78-87f7-24cebb775941" providerId="ADAL" clId="{378AF3DA-1D02-490C-9CEA-1409B58C5F7F}" dt="2023-05-28T08:25:28.457" v="10990" actId="1076"/>
          <ac:picMkLst>
            <pc:docMk/>
            <pc:sldMk cId="2228074186" sldId="306"/>
            <ac:picMk id="6" creationId="{775FD7B2-5DA3-7235-429E-069F934AAD18}"/>
          </ac:picMkLst>
        </pc:picChg>
        <pc:picChg chg="add mod modCrop">
          <ac:chgData name="Josh Currie-Cook" userId="27abfd07-d9ae-4d78-87f7-24cebb775941" providerId="ADAL" clId="{378AF3DA-1D02-490C-9CEA-1409B58C5F7F}" dt="2023-05-28T08:25:17.895" v="10987" actId="1076"/>
          <ac:picMkLst>
            <pc:docMk/>
            <pc:sldMk cId="2228074186" sldId="306"/>
            <ac:picMk id="8" creationId="{F4BA1796-9595-4B72-BDED-4F3417D79C4D}"/>
          </ac:picMkLst>
        </pc:picChg>
        <pc:cxnChg chg="add">
          <ac:chgData name="Josh Currie-Cook" userId="27abfd07-d9ae-4d78-87f7-24cebb775941" providerId="ADAL" clId="{378AF3DA-1D02-490C-9CEA-1409B58C5F7F}" dt="2023-05-28T08:24:59.824" v="10983" actId="11529"/>
          <ac:cxnSpMkLst>
            <pc:docMk/>
            <pc:sldMk cId="2228074186" sldId="306"/>
            <ac:cxnSpMk id="10" creationId="{4FF4D4FB-33AA-4978-C7BF-93BE5033302C}"/>
          </ac:cxnSpMkLst>
        </pc:cxnChg>
      </pc:sldChg>
      <pc:sldChg chg="addSp delSp modSp new mod">
        <pc:chgData name="Josh Currie-Cook" userId="27abfd07-d9ae-4d78-87f7-24cebb775941" providerId="ADAL" clId="{378AF3DA-1D02-490C-9CEA-1409B58C5F7F}" dt="2023-05-28T07:18:18.693" v="9617" actId="11529"/>
        <pc:sldMkLst>
          <pc:docMk/>
          <pc:sldMk cId="819701016" sldId="307"/>
        </pc:sldMkLst>
        <pc:spChg chg="mod">
          <ac:chgData name="Josh Currie-Cook" userId="27abfd07-d9ae-4d78-87f7-24cebb775941" providerId="ADAL" clId="{378AF3DA-1D02-490C-9CEA-1409B58C5F7F}" dt="2023-05-28T07:06:23.444" v="9230" actId="20577"/>
          <ac:spMkLst>
            <pc:docMk/>
            <pc:sldMk cId="819701016" sldId="307"/>
            <ac:spMk id="2" creationId="{74A5D868-DAA1-452F-088B-09B8401E2660}"/>
          </ac:spMkLst>
        </pc:spChg>
        <pc:spChg chg="del mod">
          <ac:chgData name="Josh Currie-Cook" userId="27abfd07-d9ae-4d78-87f7-24cebb775941" providerId="ADAL" clId="{378AF3DA-1D02-490C-9CEA-1409B58C5F7F}" dt="2023-05-28T07:06:33.525" v="9232" actId="478"/>
          <ac:spMkLst>
            <pc:docMk/>
            <pc:sldMk cId="819701016" sldId="307"/>
            <ac:spMk id="3" creationId="{BDC2A72F-BD93-F006-44A3-4D9183FF1A95}"/>
          </ac:spMkLst>
        </pc:spChg>
        <pc:spChg chg="add del mod">
          <ac:chgData name="Josh Currie-Cook" userId="27abfd07-d9ae-4d78-87f7-24cebb775941" providerId="ADAL" clId="{378AF3DA-1D02-490C-9CEA-1409B58C5F7F}" dt="2023-05-28T07:06:36.099" v="9233" actId="478"/>
          <ac:spMkLst>
            <pc:docMk/>
            <pc:sldMk cId="819701016" sldId="307"/>
            <ac:spMk id="5" creationId="{C2250AE8-A9FE-B7F5-F0A3-F7C68C8EF918}"/>
          </ac:spMkLst>
        </pc:spChg>
        <pc:spChg chg="add mod">
          <ac:chgData name="Josh Currie-Cook" userId="27abfd07-d9ae-4d78-87f7-24cebb775941" providerId="ADAL" clId="{378AF3DA-1D02-490C-9CEA-1409B58C5F7F}" dt="2023-05-28T07:16:56.333" v="9614" actId="20577"/>
          <ac:spMkLst>
            <pc:docMk/>
            <pc:sldMk cId="819701016" sldId="307"/>
            <ac:spMk id="6" creationId="{A7C9932F-FC5D-9799-5551-292603498AC7}"/>
          </ac:spMkLst>
        </pc:spChg>
        <pc:spChg chg="add mod">
          <ac:chgData name="Josh Currie-Cook" userId="27abfd07-d9ae-4d78-87f7-24cebb775941" providerId="ADAL" clId="{378AF3DA-1D02-490C-9CEA-1409B58C5F7F}" dt="2023-05-28T07:14:57.678" v="9275" actId="208"/>
          <ac:spMkLst>
            <pc:docMk/>
            <pc:sldMk cId="819701016" sldId="307"/>
            <ac:spMk id="17" creationId="{7E0BF745-496F-F721-01BB-B92D362397BA}"/>
          </ac:spMkLst>
        </pc:spChg>
        <pc:picChg chg="add mod">
          <ac:chgData name="Josh Currie-Cook" userId="27abfd07-d9ae-4d78-87f7-24cebb775941" providerId="ADAL" clId="{378AF3DA-1D02-490C-9CEA-1409B58C5F7F}" dt="2023-05-28T07:08:50.702" v="9264" actId="1076"/>
          <ac:picMkLst>
            <pc:docMk/>
            <pc:sldMk cId="819701016" sldId="307"/>
            <ac:picMk id="8" creationId="{835B9995-A0F0-15EB-8054-A2DCC0A69F55}"/>
          </ac:picMkLst>
        </pc:picChg>
        <pc:picChg chg="add mod">
          <ac:chgData name="Josh Currie-Cook" userId="27abfd07-d9ae-4d78-87f7-24cebb775941" providerId="ADAL" clId="{378AF3DA-1D02-490C-9CEA-1409B58C5F7F}" dt="2023-05-28T07:08:52.225" v="9265" actId="1076"/>
          <ac:picMkLst>
            <pc:docMk/>
            <pc:sldMk cId="819701016" sldId="307"/>
            <ac:picMk id="10" creationId="{9F0FD50D-7C2E-49CA-C9EE-C5B009F10955}"/>
          </ac:picMkLst>
        </pc:picChg>
        <pc:picChg chg="add mod">
          <ac:chgData name="Josh Currie-Cook" userId="27abfd07-d9ae-4d78-87f7-24cebb775941" providerId="ADAL" clId="{378AF3DA-1D02-490C-9CEA-1409B58C5F7F}" dt="2023-05-28T07:14:43.708" v="9272" actId="1076"/>
          <ac:picMkLst>
            <pc:docMk/>
            <pc:sldMk cId="819701016" sldId="307"/>
            <ac:picMk id="12" creationId="{A2D3574A-D04E-9688-32E7-663804804AAB}"/>
          </ac:picMkLst>
        </pc:picChg>
        <pc:picChg chg="add mod">
          <ac:chgData name="Josh Currie-Cook" userId="27abfd07-d9ae-4d78-87f7-24cebb775941" providerId="ADAL" clId="{378AF3DA-1D02-490C-9CEA-1409B58C5F7F}" dt="2023-05-28T07:09:17.940" v="9269" actId="1076"/>
          <ac:picMkLst>
            <pc:docMk/>
            <pc:sldMk cId="819701016" sldId="307"/>
            <ac:picMk id="14" creationId="{BE8D8C72-EFB3-5AB8-56BF-05C162BC9552}"/>
          </ac:picMkLst>
        </pc:picChg>
        <pc:picChg chg="add mod">
          <ac:chgData name="Josh Currie-Cook" userId="27abfd07-d9ae-4d78-87f7-24cebb775941" providerId="ADAL" clId="{378AF3DA-1D02-490C-9CEA-1409B58C5F7F}" dt="2023-05-28T07:14:41.368" v="9271" actId="1076"/>
          <ac:picMkLst>
            <pc:docMk/>
            <pc:sldMk cId="819701016" sldId="307"/>
            <ac:picMk id="16" creationId="{6BF093A0-DA05-A3B7-AA49-4B1148E710C6}"/>
          </ac:picMkLst>
        </pc:picChg>
        <pc:picChg chg="add mod">
          <ac:chgData name="Josh Currie-Cook" userId="27abfd07-d9ae-4d78-87f7-24cebb775941" providerId="ADAL" clId="{378AF3DA-1D02-490C-9CEA-1409B58C5F7F}" dt="2023-05-28T07:15:13.218" v="9277" actId="1076"/>
          <ac:picMkLst>
            <pc:docMk/>
            <pc:sldMk cId="819701016" sldId="307"/>
            <ac:picMk id="19" creationId="{619536A2-D705-F958-5680-9813492C3EEE}"/>
          </ac:picMkLst>
        </pc:picChg>
        <pc:cxnChg chg="add">
          <ac:chgData name="Josh Currie-Cook" userId="27abfd07-d9ae-4d78-87f7-24cebb775941" providerId="ADAL" clId="{378AF3DA-1D02-490C-9CEA-1409B58C5F7F}" dt="2023-05-28T07:18:11.522" v="9615" actId="11529"/>
          <ac:cxnSpMkLst>
            <pc:docMk/>
            <pc:sldMk cId="819701016" sldId="307"/>
            <ac:cxnSpMk id="21" creationId="{F21C925F-0F78-8226-5993-65BA4EC12A38}"/>
          </ac:cxnSpMkLst>
        </pc:cxnChg>
        <pc:cxnChg chg="add">
          <ac:chgData name="Josh Currie-Cook" userId="27abfd07-d9ae-4d78-87f7-24cebb775941" providerId="ADAL" clId="{378AF3DA-1D02-490C-9CEA-1409B58C5F7F}" dt="2023-05-28T07:18:15.679" v="9616" actId="11529"/>
          <ac:cxnSpMkLst>
            <pc:docMk/>
            <pc:sldMk cId="819701016" sldId="307"/>
            <ac:cxnSpMk id="23" creationId="{974D6872-1BF4-0873-0969-07853CC937DC}"/>
          </ac:cxnSpMkLst>
        </pc:cxnChg>
        <pc:cxnChg chg="add">
          <ac:chgData name="Josh Currie-Cook" userId="27abfd07-d9ae-4d78-87f7-24cebb775941" providerId="ADAL" clId="{378AF3DA-1D02-490C-9CEA-1409B58C5F7F}" dt="2023-05-28T07:18:18.693" v="9617" actId="11529"/>
          <ac:cxnSpMkLst>
            <pc:docMk/>
            <pc:sldMk cId="819701016" sldId="307"/>
            <ac:cxnSpMk id="25" creationId="{0ACC6851-D132-63BB-624F-C6150E8AD88C}"/>
          </ac:cxnSpMkLst>
        </pc:cxnChg>
      </pc:sldChg>
      <pc:sldChg chg="addSp delSp modSp new mod ord modClrScheme chgLayout">
        <pc:chgData name="Josh Currie-Cook" userId="27abfd07-d9ae-4d78-87f7-24cebb775941" providerId="ADAL" clId="{378AF3DA-1D02-490C-9CEA-1409B58C5F7F}" dt="2023-05-28T07:30:26.351" v="10091"/>
        <pc:sldMkLst>
          <pc:docMk/>
          <pc:sldMk cId="403749091" sldId="308"/>
        </pc:sldMkLst>
        <pc:spChg chg="del mod ord">
          <ac:chgData name="Josh Currie-Cook" userId="27abfd07-d9ae-4d78-87f7-24cebb775941" providerId="ADAL" clId="{378AF3DA-1D02-490C-9CEA-1409B58C5F7F}" dt="2023-05-28T07:24:03.197" v="9770" actId="700"/>
          <ac:spMkLst>
            <pc:docMk/>
            <pc:sldMk cId="403749091" sldId="308"/>
            <ac:spMk id="2" creationId="{8DB54160-BF6D-CC7E-D3F6-CCB3BC96EA78}"/>
          </ac:spMkLst>
        </pc:spChg>
        <pc:spChg chg="del">
          <ac:chgData name="Josh Currie-Cook" userId="27abfd07-d9ae-4d78-87f7-24cebb775941" providerId="ADAL" clId="{378AF3DA-1D02-490C-9CEA-1409B58C5F7F}" dt="2023-05-28T07:24:03.197" v="9770" actId="700"/>
          <ac:spMkLst>
            <pc:docMk/>
            <pc:sldMk cId="403749091" sldId="308"/>
            <ac:spMk id="3" creationId="{54153B41-6C64-D146-6398-BB3877AC2CAC}"/>
          </ac:spMkLst>
        </pc:spChg>
        <pc:spChg chg="add mod ord">
          <ac:chgData name="Josh Currie-Cook" userId="27abfd07-d9ae-4d78-87f7-24cebb775941" providerId="ADAL" clId="{378AF3DA-1D02-490C-9CEA-1409B58C5F7F}" dt="2023-05-28T07:24:11.281" v="9789" actId="20577"/>
          <ac:spMkLst>
            <pc:docMk/>
            <pc:sldMk cId="403749091" sldId="308"/>
            <ac:spMk id="4" creationId="{C8E40300-BC04-018A-0A77-7AB22CFC4B7D}"/>
          </ac:spMkLst>
        </pc:spChg>
        <pc:spChg chg="add mod">
          <ac:chgData name="Josh Currie-Cook" userId="27abfd07-d9ae-4d78-87f7-24cebb775941" providerId="ADAL" clId="{378AF3DA-1D02-490C-9CEA-1409B58C5F7F}" dt="2023-05-28T07:28:43.788" v="10081" actId="20577"/>
          <ac:spMkLst>
            <pc:docMk/>
            <pc:sldMk cId="403749091" sldId="308"/>
            <ac:spMk id="7" creationId="{6F8B0D18-58B1-EE60-0809-8BAD8E09163F}"/>
          </ac:spMkLst>
        </pc:spChg>
        <pc:picChg chg="add mod">
          <ac:chgData name="Josh Currie-Cook" userId="27abfd07-d9ae-4d78-87f7-24cebb775941" providerId="ADAL" clId="{378AF3DA-1D02-490C-9CEA-1409B58C5F7F}" dt="2023-05-28T07:28:51.992" v="10082" actId="1076"/>
          <ac:picMkLst>
            <pc:docMk/>
            <pc:sldMk cId="403749091" sldId="308"/>
            <ac:picMk id="6" creationId="{B0F53234-FB07-2932-3DE8-C2C4FCB793D8}"/>
          </ac:picMkLst>
        </pc:picChg>
        <pc:picChg chg="add mod">
          <ac:chgData name="Josh Currie-Cook" userId="27abfd07-d9ae-4d78-87f7-24cebb775941" providerId="ADAL" clId="{378AF3DA-1D02-490C-9CEA-1409B58C5F7F}" dt="2023-05-28T07:29:08.011" v="10085" actId="1076"/>
          <ac:picMkLst>
            <pc:docMk/>
            <pc:sldMk cId="403749091" sldId="308"/>
            <ac:picMk id="9" creationId="{DF0988C0-C599-AC2A-A7C1-F602E51BBD35}"/>
          </ac:picMkLst>
        </pc:picChg>
      </pc:sldChg>
      <pc:sldChg chg="addSp modSp new mod">
        <pc:chgData name="Josh Currie-Cook" userId="27abfd07-d9ae-4d78-87f7-24cebb775941" providerId="ADAL" clId="{378AF3DA-1D02-490C-9CEA-1409B58C5F7F}" dt="2023-05-28T07:43:42.116" v="10368" actId="20577"/>
        <pc:sldMkLst>
          <pc:docMk/>
          <pc:sldMk cId="2227005338" sldId="309"/>
        </pc:sldMkLst>
        <pc:spChg chg="mod">
          <ac:chgData name="Josh Currie-Cook" userId="27abfd07-d9ae-4d78-87f7-24cebb775941" providerId="ADAL" clId="{378AF3DA-1D02-490C-9CEA-1409B58C5F7F}" dt="2023-05-28T07:42:52.384" v="10257" actId="20577"/>
          <ac:spMkLst>
            <pc:docMk/>
            <pc:sldMk cId="2227005338" sldId="309"/>
            <ac:spMk id="2" creationId="{19CE038B-F4F1-5A36-6FD4-EE2301673E20}"/>
          </ac:spMkLst>
        </pc:spChg>
        <pc:spChg chg="add mod">
          <ac:chgData name="Josh Currie-Cook" userId="27abfd07-d9ae-4d78-87f7-24cebb775941" providerId="ADAL" clId="{378AF3DA-1D02-490C-9CEA-1409B58C5F7F}" dt="2023-05-28T07:43:42.116" v="10368" actId="20577"/>
          <ac:spMkLst>
            <pc:docMk/>
            <pc:sldMk cId="2227005338" sldId="309"/>
            <ac:spMk id="3" creationId="{2027403C-B364-0279-8728-7450B4675A02}"/>
          </ac:spMkLst>
        </pc:spChg>
      </pc:sldChg>
      <pc:sldChg chg="addSp modSp new mod">
        <pc:chgData name="Josh Currie-Cook" userId="27abfd07-d9ae-4d78-87f7-24cebb775941" providerId="ADAL" clId="{378AF3DA-1D02-490C-9CEA-1409B58C5F7F}" dt="2023-05-28T07:51:25.081" v="10809" actId="1076"/>
        <pc:sldMkLst>
          <pc:docMk/>
          <pc:sldMk cId="2444353608" sldId="310"/>
        </pc:sldMkLst>
        <pc:spChg chg="mod">
          <ac:chgData name="Josh Currie-Cook" userId="27abfd07-d9ae-4d78-87f7-24cebb775941" providerId="ADAL" clId="{378AF3DA-1D02-490C-9CEA-1409B58C5F7F}" dt="2023-05-28T07:45:48.480" v="10459" actId="20577"/>
          <ac:spMkLst>
            <pc:docMk/>
            <pc:sldMk cId="2444353608" sldId="310"/>
            <ac:spMk id="2" creationId="{8B04BEA7-707B-9099-95E8-AE5F759DC68D}"/>
          </ac:spMkLst>
        </pc:spChg>
        <pc:spChg chg="add mod">
          <ac:chgData name="Josh Currie-Cook" userId="27abfd07-d9ae-4d78-87f7-24cebb775941" providerId="ADAL" clId="{378AF3DA-1D02-490C-9CEA-1409B58C5F7F}" dt="2023-05-28T07:51:25.081" v="10809" actId="1076"/>
          <ac:spMkLst>
            <pc:docMk/>
            <pc:sldMk cId="2444353608" sldId="310"/>
            <ac:spMk id="3" creationId="{3345D893-9498-76E8-B6D4-D563B95A1567}"/>
          </ac:spMkLst>
        </pc:spChg>
      </pc:sldChg>
      <pc:sldChg chg="addSp modSp new mod ord">
        <pc:chgData name="Josh Currie-Cook" userId="27abfd07-d9ae-4d78-87f7-24cebb775941" providerId="ADAL" clId="{378AF3DA-1D02-490C-9CEA-1409B58C5F7F}" dt="2023-05-28T08:40:53.907" v="12181" actId="20577"/>
        <pc:sldMkLst>
          <pc:docMk/>
          <pc:sldMk cId="842550930" sldId="311"/>
        </pc:sldMkLst>
        <pc:spChg chg="mod">
          <ac:chgData name="Josh Currie-Cook" userId="27abfd07-d9ae-4d78-87f7-24cebb775941" providerId="ADAL" clId="{378AF3DA-1D02-490C-9CEA-1409B58C5F7F}" dt="2023-05-28T08:34:16.813" v="11374" actId="1076"/>
          <ac:spMkLst>
            <pc:docMk/>
            <pc:sldMk cId="842550930" sldId="311"/>
            <ac:spMk id="2" creationId="{181BA8D5-CA51-3228-01C6-07D6DE452AD9}"/>
          </ac:spMkLst>
        </pc:spChg>
        <pc:spChg chg="add mod">
          <ac:chgData name="Josh Currie-Cook" userId="27abfd07-d9ae-4d78-87f7-24cebb775941" providerId="ADAL" clId="{378AF3DA-1D02-490C-9CEA-1409B58C5F7F}" dt="2023-05-28T08:40:53.907" v="12181" actId="20577"/>
          <ac:spMkLst>
            <pc:docMk/>
            <pc:sldMk cId="842550930" sldId="311"/>
            <ac:spMk id="4" creationId="{85280D87-7441-91E9-EFD5-C7E9EB9167B6}"/>
          </ac:spMkLst>
        </pc:spChg>
        <pc:spChg chg="add mod">
          <ac:chgData name="Josh Currie-Cook" userId="27abfd07-d9ae-4d78-87f7-24cebb775941" providerId="ADAL" clId="{378AF3DA-1D02-490C-9CEA-1409B58C5F7F}" dt="2023-05-28T08:40:24.590" v="12120" actId="1582"/>
          <ac:spMkLst>
            <pc:docMk/>
            <pc:sldMk cId="842550930" sldId="311"/>
            <ac:spMk id="9" creationId="{3E253566-4EB2-5F85-B79C-483AFFB4E4AD}"/>
          </ac:spMkLst>
        </pc:spChg>
        <pc:picChg chg="add mod">
          <ac:chgData name="Josh Currie-Cook" userId="27abfd07-d9ae-4d78-87f7-24cebb775941" providerId="ADAL" clId="{378AF3DA-1D02-490C-9CEA-1409B58C5F7F}" dt="2023-05-28T08:40:04.531" v="12112" actId="1076"/>
          <ac:picMkLst>
            <pc:docMk/>
            <pc:sldMk cId="842550930" sldId="311"/>
            <ac:picMk id="6" creationId="{DADCBEA2-9BBB-874E-E53A-682249A48E69}"/>
          </ac:picMkLst>
        </pc:picChg>
        <pc:picChg chg="add mod">
          <ac:chgData name="Josh Currie-Cook" userId="27abfd07-d9ae-4d78-87f7-24cebb775941" providerId="ADAL" clId="{378AF3DA-1D02-490C-9CEA-1409B58C5F7F}" dt="2023-05-28T08:40:11.110" v="12116" actId="1076"/>
          <ac:picMkLst>
            <pc:docMk/>
            <pc:sldMk cId="842550930" sldId="311"/>
            <ac:picMk id="8" creationId="{D07F742B-F47B-F869-0A90-0AE479465169}"/>
          </ac:picMkLst>
        </pc:picChg>
        <pc:cxnChg chg="add">
          <ac:chgData name="Josh Currie-Cook" userId="27abfd07-d9ae-4d78-87f7-24cebb775941" providerId="ADAL" clId="{378AF3DA-1D02-490C-9CEA-1409B58C5F7F}" dt="2023-05-28T08:40:31.182" v="12121" actId="11529"/>
          <ac:cxnSpMkLst>
            <pc:docMk/>
            <pc:sldMk cId="842550930" sldId="311"/>
            <ac:cxnSpMk id="11" creationId="{20453C22-D015-36C3-301F-2FAF2437EB20}"/>
          </ac:cxnSpMkLst>
        </pc:cxnChg>
      </pc:sldChg>
      <pc:sldChg chg="addSp modSp new mod">
        <pc:chgData name="Josh Currie-Cook" userId="27abfd07-d9ae-4d78-87f7-24cebb775941" providerId="ADAL" clId="{378AF3DA-1D02-490C-9CEA-1409B58C5F7F}" dt="2023-05-28T08:41:45.303" v="12241" actId="20577"/>
        <pc:sldMkLst>
          <pc:docMk/>
          <pc:sldMk cId="1734053197" sldId="312"/>
        </pc:sldMkLst>
        <pc:spChg chg="mod">
          <ac:chgData name="Josh Currie-Cook" userId="27abfd07-d9ae-4d78-87f7-24cebb775941" providerId="ADAL" clId="{378AF3DA-1D02-490C-9CEA-1409B58C5F7F}" dt="2023-05-28T08:34:26.987" v="11400" actId="20577"/>
          <ac:spMkLst>
            <pc:docMk/>
            <pc:sldMk cId="1734053197" sldId="312"/>
            <ac:spMk id="2" creationId="{0BCB14C4-DAD2-2852-E46E-5798549C656E}"/>
          </ac:spMkLst>
        </pc:spChg>
        <pc:spChg chg="add mod">
          <ac:chgData name="Josh Currie-Cook" userId="27abfd07-d9ae-4d78-87f7-24cebb775941" providerId="ADAL" clId="{378AF3DA-1D02-490C-9CEA-1409B58C5F7F}" dt="2023-05-28T08:41:19.340" v="12190" actId="207"/>
          <ac:spMkLst>
            <pc:docMk/>
            <pc:sldMk cId="1734053197" sldId="312"/>
            <ac:spMk id="6" creationId="{F8F9502E-1741-2A31-ADE8-C29B540ECAA5}"/>
          </ac:spMkLst>
        </pc:spChg>
        <pc:spChg chg="add mod">
          <ac:chgData name="Josh Currie-Cook" userId="27abfd07-d9ae-4d78-87f7-24cebb775941" providerId="ADAL" clId="{378AF3DA-1D02-490C-9CEA-1409B58C5F7F}" dt="2023-05-28T08:41:45.303" v="12241" actId="20577"/>
          <ac:spMkLst>
            <pc:docMk/>
            <pc:sldMk cId="1734053197" sldId="312"/>
            <ac:spMk id="9" creationId="{3F7DD21C-7054-4880-F379-CF2857843E07}"/>
          </ac:spMkLst>
        </pc:spChg>
        <pc:graphicFrameChg chg="add mod modGraphic">
          <ac:chgData name="Josh Currie-Cook" userId="27abfd07-d9ae-4d78-87f7-24cebb775941" providerId="ADAL" clId="{378AF3DA-1D02-490C-9CEA-1409B58C5F7F}" dt="2023-05-28T08:41:06.470" v="12185" actId="1076"/>
          <ac:graphicFrameMkLst>
            <pc:docMk/>
            <pc:sldMk cId="1734053197" sldId="312"/>
            <ac:graphicFrameMk id="3" creationId="{5D6EB3FA-4D88-7EE5-726F-3A89FE43E844}"/>
          </ac:graphicFrameMkLst>
        </pc:graphicFrameChg>
        <pc:picChg chg="add mod">
          <ac:chgData name="Josh Currie-Cook" userId="27abfd07-d9ae-4d78-87f7-24cebb775941" providerId="ADAL" clId="{378AF3DA-1D02-490C-9CEA-1409B58C5F7F}" dt="2023-05-28T08:41:10.568" v="12187" actId="1076"/>
          <ac:picMkLst>
            <pc:docMk/>
            <pc:sldMk cId="1734053197" sldId="312"/>
            <ac:picMk id="5" creationId="{BD3FE385-7585-797D-41BE-54CFE5C1CB75}"/>
          </ac:picMkLst>
        </pc:picChg>
        <pc:cxnChg chg="add">
          <ac:chgData name="Josh Currie-Cook" userId="27abfd07-d9ae-4d78-87f7-24cebb775941" providerId="ADAL" clId="{378AF3DA-1D02-490C-9CEA-1409B58C5F7F}" dt="2023-05-28T08:41:26.284" v="12191" actId="11529"/>
          <ac:cxnSpMkLst>
            <pc:docMk/>
            <pc:sldMk cId="1734053197" sldId="312"/>
            <ac:cxnSpMk id="8" creationId="{79A821DB-062E-1559-FFBB-E6B163D601EB}"/>
          </ac:cxnSpMkLst>
        </pc:cxnChg>
      </pc:sldChg>
      <pc:sldChg chg="addSp modSp new mod">
        <pc:chgData name="Josh Currie-Cook" userId="27abfd07-d9ae-4d78-87f7-24cebb775941" providerId="ADAL" clId="{378AF3DA-1D02-490C-9CEA-1409B58C5F7F}" dt="2023-05-28T09:51:55.895" v="17024" actId="1076"/>
        <pc:sldMkLst>
          <pc:docMk/>
          <pc:sldMk cId="749808127" sldId="313"/>
        </pc:sldMkLst>
        <pc:spChg chg="mod">
          <ac:chgData name="Josh Currie-Cook" userId="27abfd07-d9ae-4d78-87f7-24cebb775941" providerId="ADAL" clId="{378AF3DA-1D02-490C-9CEA-1409B58C5F7F}" dt="2023-05-28T09:51:54.876" v="17023" actId="1076"/>
          <ac:spMkLst>
            <pc:docMk/>
            <pc:sldMk cId="749808127" sldId="313"/>
            <ac:spMk id="2" creationId="{E8ACDA33-0554-1A43-32AE-6DCC857529A1}"/>
          </ac:spMkLst>
        </pc:spChg>
        <pc:picChg chg="add mod">
          <ac:chgData name="Josh Currie-Cook" userId="27abfd07-d9ae-4d78-87f7-24cebb775941" providerId="ADAL" clId="{378AF3DA-1D02-490C-9CEA-1409B58C5F7F}" dt="2023-05-28T09:51:55.895" v="17024" actId="1076"/>
          <ac:picMkLst>
            <pc:docMk/>
            <pc:sldMk cId="749808127" sldId="313"/>
            <ac:picMk id="4" creationId="{0C152392-3C90-78C1-3136-AF5A5EF3AA6F}"/>
          </ac:picMkLst>
        </pc:picChg>
      </pc:sldChg>
      <pc:sldChg chg="addSp modSp new mod ord">
        <pc:chgData name="Josh Currie-Cook" userId="27abfd07-d9ae-4d78-87f7-24cebb775941" providerId="ADAL" clId="{378AF3DA-1D02-490C-9CEA-1409B58C5F7F}" dt="2023-05-28T10:34:04.028" v="17212" actId="20577"/>
        <pc:sldMkLst>
          <pc:docMk/>
          <pc:sldMk cId="776086079" sldId="314"/>
        </pc:sldMkLst>
        <pc:spChg chg="mod">
          <ac:chgData name="Josh Currie-Cook" userId="27abfd07-d9ae-4d78-87f7-24cebb775941" providerId="ADAL" clId="{378AF3DA-1D02-490C-9CEA-1409B58C5F7F}" dt="2023-05-28T10:30:22.633" v="17031" actId="20577"/>
          <ac:spMkLst>
            <pc:docMk/>
            <pc:sldMk cId="776086079" sldId="314"/>
            <ac:spMk id="2" creationId="{B27CC327-E31B-917B-7FF8-57C7F3F9E795}"/>
          </ac:spMkLst>
        </pc:spChg>
        <pc:spChg chg="add mod">
          <ac:chgData name="Josh Currie-Cook" userId="27abfd07-d9ae-4d78-87f7-24cebb775941" providerId="ADAL" clId="{378AF3DA-1D02-490C-9CEA-1409B58C5F7F}" dt="2023-05-28T10:34:04.028" v="17212" actId="20577"/>
          <ac:spMkLst>
            <pc:docMk/>
            <pc:sldMk cId="776086079" sldId="314"/>
            <ac:spMk id="3" creationId="{9C8D43F0-C23B-867E-55A2-EDF2C1203666}"/>
          </ac:spMkLst>
        </pc:spChg>
      </pc:sldChg>
      <pc:sldMasterChg chg="modSldLayout">
        <pc:chgData name="Josh Currie-Cook" userId="27abfd07-d9ae-4d78-87f7-24cebb775941" providerId="ADAL" clId="{378AF3DA-1D02-490C-9CEA-1409B58C5F7F}" dt="2023-05-28T05:59:44.422" v="8603" actId="478"/>
        <pc:sldMasterMkLst>
          <pc:docMk/>
          <pc:sldMasterMk cId="2793917464" sldId="2147483661"/>
        </pc:sldMasterMkLst>
        <pc:sldLayoutChg chg="delSp modSp mod">
          <pc:chgData name="Josh Currie-Cook" userId="27abfd07-d9ae-4d78-87f7-24cebb775941" providerId="ADAL" clId="{378AF3DA-1D02-490C-9CEA-1409B58C5F7F}" dt="2023-05-28T05:59:44.422" v="8603" actId="478"/>
          <pc:sldLayoutMkLst>
            <pc:docMk/>
            <pc:sldMasterMk cId="2793917464" sldId="2147483661"/>
            <pc:sldLayoutMk cId="2226774410" sldId="2147483663"/>
          </pc:sldLayoutMkLst>
          <pc:spChg chg="mod">
            <ac:chgData name="Josh Currie-Cook" userId="27abfd07-d9ae-4d78-87f7-24cebb775941" providerId="ADAL" clId="{378AF3DA-1D02-490C-9CEA-1409B58C5F7F}" dt="2023-05-28T05:59:42.720" v="8602" actId="1076"/>
            <ac:spMkLst>
              <pc:docMk/>
              <pc:sldMasterMk cId="2793917464" sldId="2147483661"/>
              <pc:sldLayoutMk cId="2226774410" sldId="2147483663"/>
              <ac:spMk id="2" creationId="{8B915BC8-6ED7-43AE-BB28-B5DEAAC93194}"/>
            </ac:spMkLst>
          </pc:spChg>
          <pc:spChg chg="del">
            <ac:chgData name="Josh Currie-Cook" userId="27abfd07-d9ae-4d78-87f7-24cebb775941" providerId="ADAL" clId="{378AF3DA-1D02-490C-9CEA-1409B58C5F7F}" dt="2023-05-28T05:59:44.422" v="8603" actId="478"/>
            <ac:spMkLst>
              <pc:docMk/>
              <pc:sldMasterMk cId="2793917464" sldId="2147483661"/>
              <pc:sldLayoutMk cId="2226774410" sldId="2147483663"/>
              <ac:spMk id="3" creationId="{CF5BAE53-14C6-494B-9BF3-8269396DBCE2}"/>
            </ac:spMkLst>
          </pc:spChg>
        </pc:sldLayoutChg>
      </pc:sldMasterChg>
    </pc:docChg>
  </pc:docChgLst>
  <pc:docChgLst>
    <pc:chgData name="Patrick Baker" userId="dbad0e87-82bb-43bf-9a70-a6d8fad31ef1" providerId="ADAL" clId="{E8D5478E-048D-4D5E-BB76-1A1E9710BD82}"/>
    <pc:docChg chg="modSld">
      <pc:chgData name="Patrick Baker" userId="dbad0e87-82bb-43bf-9a70-a6d8fad31ef1" providerId="ADAL" clId="{E8D5478E-048D-4D5E-BB76-1A1E9710BD82}" dt="2021-11-12T21:43:06.816" v="72" actId="20577"/>
      <pc:docMkLst>
        <pc:docMk/>
      </pc:docMkLst>
      <pc:sldChg chg="modSp mod">
        <pc:chgData name="Patrick Baker" userId="dbad0e87-82bb-43bf-9a70-a6d8fad31ef1" providerId="ADAL" clId="{E8D5478E-048D-4D5E-BB76-1A1E9710BD82}" dt="2021-11-12T21:43:06.816" v="72" actId="20577"/>
        <pc:sldMkLst>
          <pc:docMk/>
          <pc:sldMk cId="975627948" sldId="272"/>
        </pc:sldMkLst>
        <pc:spChg chg="mod">
          <ac:chgData name="Patrick Baker" userId="dbad0e87-82bb-43bf-9a70-a6d8fad31ef1" providerId="ADAL" clId="{E8D5478E-048D-4D5E-BB76-1A1E9710BD82}" dt="2021-11-12T21:42:22.980" v="12" actId="20577"/>
          <ac:spMkLst>
            <pc:docMk/>
            <pc:sldMk cId="975627948" sldId="272"/>
            <ac:spMk id="2" creationId="{0D168B5A-EFF4-4803-8DA6-5994B306EBAF}"/>
          </ac:spMkLst>
        </pc:spChg>
        <pc:graphicFrameChg chg="mod modGraphic">
          <ac:chgData name="Patrick Baker" userId="dbad0e87-82bb-43bf-9a70-a6d8fad31ef1" providerId="ADAL" clId="{E8D5478E-048D-4D5E-BB76-1A1E9710BD82}" dt="2021-11-12T21:43:06.816" v="72" actId="20577"/>
          <ac:graphicFrameMkLst>
            <pc:docMk/>
            <pc:sldMk cId="975627948" sldId="272"/>
            <ac:graphicFrameMk id="6" creationId="{A02ECB3F-5E1A-4602-8844-49609D54ADF8}"/>
          </ac:graphicFrameMkLst>
        </pc:graphicFrameChg>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5-28T05:58:11.250"/>
    </inkml:context>
    <inkml:brush xml:id="br0">
      <inkml:brushProperty name="width" value="0.05" units="cm"/>
      <inkml:brushProperty name="height" value="0.05" units="cm"/>
      <inkml:brushProperty name="color" value="#E71224"/>
    </inkml:brush>
  </inkml:definitions>
  <inkml:trace contextRef="#ctx0" brushRef="#br0">2845 403 10135 0 0,'0'0'778'0'0,"-6"-4"-458"0"0,-16-12-47 0 0,17 12 30 0 0,-6-2 7 0 0,-105-53 615 0 0,-2 5-1 0 0,-241-74 1 0 0,292 110-915 0 0,-19-5 6 0 0,49 14 48 0 0,-35-8-32 0 0,35 9 32 0 0,-43-8-32 0 0,42 9 32 0 0,-37-5-32 0 0,39 7 32 0 0,-35-4-26 0 0,38 6 63 0 0,-29-1-1 0 0,32 4-11 0 0,-27 1 27 0 0,27 1 118 0 0,-32 4 48 0 0,30-2 8 0 0,-31 7 3 0 0,30-4-4 0 0,-35 7-1 0 0,33-5 0 0 0,-34 10-5 0 0,35-8-24 0 0,-32 14-17 0 0,34-12-2 0 0,-32 16-12 0 0,34-13-49 0 0,-29 15-19 0 0,30-14-7 0 0,-28 20-2 0 0,29-19-6 0 0,-28 16-1 0 0,28-16 0 0 0,-26 18-1 0 0,29-18-6 0 0,-24 19-1 0 0,24-17 0 0 0,-25 24-12 0 0,27-20-58 0 0,-23 27-44 0 0,25-26 26 0 0,-27 35-36 0 0,0 11-25 0 0,35-52-5 0 0,5-5-27 0 0,0-1-1 0 0,-9 25 0 0 0,9-23 17 0 0,-18 47-118 0 0,3 2 74 0 0,-1 13 58 0 0,6-8 15 0 0,7-6 11 0 0,8-44 3 0 0,2-12 5 0 0,0 0 0 0 0,0 0-1 0 0,1 1 1 0 0,0-1 0 0 0,2 14 0 0 0,1 4 26 0 0,0-1 1 0 0,2 0-1 0 0,1 0 1 0 0,1-1-1 0 0,1 1 1 0 0,13 26-1 0 0,-6-25-4 0 0,1-1 0 0 0,1-1 0 0 0,1-1 0 0 0,1 0 0 0 0,0-2 0 0 0,2 0 0 0 0,1-1 0 0 0,36 25 0 0 0,-3-8 55 0 0,2-3-1 0 0,99 43 1 0 0,-81-45 30 0 0,2-3-1 0 0,1-3 0 0 0,1-4 1 0 0,1-3-1 0 0,155 14 0 0 0,58-28 255 0 0,-230-8-271 0 0,0-3 1 0 0,101-24-1 0 0,-71 6-126 0 0,-1-4 1 0 0,-2-4-1 0 0,-1-4 0 0 0,102-59 0 0 0,-154 75-21 0 0,262-162-696 0 0,-246 146 612 0 0,-1-2 1 0 0,-2-2-1 0 0,62-67 1 0 0,-99 92 179 0 0,0 1 0 0 0,-1-2 1 0 0,0 1-1 0 0,-2-2 0 0 0,12-23 1 0 0,-17 29-1 0 0,0-1 1 0 0,-1 0-1 0 0,0 0 0 0 0,-1 0 1 0 0,0-1-1 0 0,-1 1 1 0 0,-1-1-1 0 0,-1-23 0 0 0,-1 15-40 0 0,-2 0-1 0 0,0 1 0 0 0,-1-1 0 0 0,-2 1 0 0 0,0 0 0 0 0,-1 1 0 0 0,-16-33 0 0 0,9 27 29 0 0,-2 0 0 0 0,0 1 0 0 0,-2 0 0 0 0,-41-43 0 0 0,23 33-2 0 0,-2 2 1 0 0,-1 2 0 0 0,-1 1-1 0 0,-2 2 1 0 0,-1 2 0 0 0,-65-29-1 0 0,-124-46-44 0 0,175 78 0 0 0,-25-6-16 0 0,61 22-6 0 0,1 1-72 0 0,-36-6 1 0 0,41 8 46 0 0,5 2-32 0 0,0-1 0 0 0,0 2 0 0 0,-21-2 0 0 0,18 1-92 0 0,-30-1-1056 0 0,33 3 60 0 0,0 1 0 0 0,0 0 0 0 0,-13 2 0 0 0,7 0-681 0 0,2-2-4490 0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5-28T04:54:17.080"/>
    </inkml:context>
    <inkml:brush xml:id="br0">
      <inkml:brushProperty name="width" value="0.05" units="cm"/>
      <inkml:brushProperty name="height" value="0.05" units="cm"/>
      <inkml:brushProperty name="color" value="#E71224"/>
    </inkml:brush>
  </inkml:definitions>
  <inkml:trace contextRef="#ctx0" brushRef="#br0">46 20 9671 0 0,'64'-8'1736'0'0,"26"-3"323"0"0,-75 11-1790 0 0,0-1 1 0 0,-1 2-1 0 0,1 0 0 0 0,0 1 1 0 0,-1 0-1 0 0,1 1 0 0 0,-1 1 1 0 0,0 0-1 0 0,0 1 0 0 0,-1 0 1 0 0,1 2-1 0 0,-1-1 0 0 0,0 1 1 0 0,-1 1-1 0 0,0 0 0 0 0,0 1 1 0 0,16 16-1 0 0,50 54 492 0 0,86 111-1 0 0,-95-106-700 0 0,282 389 159 0 0,-318-423 30 0 0,-2 1 0 0 0,-1 1 0 0 0,37 95 1 0 0,-58-120-138 0 0,0 1 0 0 0,-1 0 0 0 0,-2 0 0 0 0,-1 1 0 0 0,-1 0 0 0 0,-2 0 0 0 0,-1 0 0 0 0,-1 0 0 0 0,-6 49 0 0 0,-6-18-45 0 0,-2-1 1 0 0,-32 85-1 0 0,-58 109-51 0 0,101-245-15 0 0,-114 215 143 0 0,112-214-116 0 0,0-1 0 0 0,0 0 0 0 0,-12 13 0 0 0,7-9-7 0 0,3-2 1 0 0,-1 1 1 0 0,-16 16-1 0 0,13-16-12 0 0,10-10-7 0 0,-37 40 60 0 0,5-10 5 0 0,-20 20-2 0 0,7-4-2 0 0,10-9-41 0 0,0 6 36 0 0,6 0 6 0 0,5 0-12 0 0,19-33-44 0 0,3-7-1 0 0,1 0 0 0 0,1 0 0 0 0,-1 1 0 0 0,0-1 0 0 0,1 0 0 0 0,-2 9-1 0 0,-3 21 4 0 0,5-18-8 0 0,1 1-1 0 0,1 0 1 0 0,0 0 0 0 0,1-1-1 0 0,1 1 1 0 0,0-1 0 0 0,1 1-1 0 0,1-1 1 0 0,1 0 0 0 0,0-1-1 0 0,14 27 1 0 0,4-3 5 0 0,0-1 0 0 0,3-1 0 0 0,34 38 0 0 0,125 118 56 0 0,-89-96-64 0 0,96 106 0 0 0,-15 13 0 0 0,-129-146 33 0 0,58 109 0 0 0,-82-130-18 0 0,-3 0 1 0 0,-2 2-1 0 0,19 74 1 0 0,-16-26 1 0 0,-5 2 0 0 0,-4 0-1 0 0,-4 1 1 0 0,-5 0 0 0 0,-4 0 0 0 0,-15 126-1 0 0,-55 218 189 0 0,53-373-186 0 0,-4 0 1 0 0,-4-2-1 0 0,-2 0 0 0 0,-36 66 1 0 0,14-46 44 0 0,-97 133 0 0 0,103-169-35 0 0,-2-2-1 0 0,-2-1 1 0 0,-72 60-1 0 0,70-73-17 0 0,-14 9 0 0 0,35-28 31 0 0,-42 29-31 0 0,1-3 0 0 0,41-30 31 0 0,-39 24-31 0 0,-12 5-11 0 0,53-30 1 0 0,-41 21 51 0 0,6-7-41 0 0,-9 2-11 0 0,47-21 1 0 0,10-4 16 0 0,0-1 1 0 0,-22 7-1 0 0,-25 7-6 0 0,-12 3-11 0 0,-8 0 0 0 0,21-9-20 0 0,47-11-75 0 0,-2-1-90 0 0,-48 2-116 0 0,58-11-1014 0 0,1 3 1212 0 0,1 3 53 0 0,0 0 1 0 0,0 0 0 0 0,0 1-1 0 0,1-1 1 0 0,-1 0 0 0 0,0-1-1 0 0,1 1 1 0 0,-1 0 0 0 0,1 0-1 0 0,0 0 1 0 0,0 0-1 0 0,0 0 1 0 0,0 0 0 0 0,0 0-1 0 0,0 0 1 0 0,1-1 0 0 0,-1 1-1 0 0,0 0 1 0 0,1 0 0 0 0,0 0-1 0 0,0 0 1 0 0,-1 0 0 0 0,3-3-1 0 0,31-44-6435 0 0,-13 18 86 0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5-28T04:54:19.029"/>
    </inkml:context>
    <inkml:brush xml:id="br0">
      <inkml:brushProperty name="width" value="0.05" units="cm"/>
      <inkml:brushProperty name="height" value="0.05" units="cm"/>
      <inkml:brushProperty name="color" value="#E71224"/>
    </inkml:brush>
  </inkml:definitions>
  <inkml:trace contextRef="#ctx0" brushRef="#br0">1 5718 5983 0 0,'1'2'464'0'0,"5"6"-241"0"0,0 1 284 0 0,1-1-1 0 0,-1-1 1 0 0,1 0 0 0 0,0 1 0 0 0,1-2-1 0 0,0 1 1 0 0,12 7 0 0 0,-14-11-287 0 0,-1 0 0 0 0,0-1 0 0 0,0 1 0 0 0,1-1 0 0 0,0-1 0 0 0,-1 1 0 0 0,1-1-1 0 0,0 0 1 0 0,0 0 0 0 0,-1 0 0 0 0,1-1 0 0 0,0 0 0 0 0,10-1 0 0 0,57-13 285 0 0,103-34 0 0 0,36-7-247 0 0,-146 42 72 0 0,0-3-1 0 0,-1-3 1 0 0,-1-3 0 0 0,93-45-1 0 0,584-357 1055 0 0,-441 215-275 0 0,-159 106-611 0 0,165-135 311 0 0,-235 181-658 0 0,213-209 406 0 0,-238 220-439 0 0,37-41 159 0 0,119-164 0 0 0,36-123 215 0 0,-70 108-492 0 0,15 11 0 0 0,18-25 0 0 0,-37 29 47 0 0,94-133 62 0 0,-201 307-65 0 0,279-351 47 0 0,-274 360-49 0 0,218-224-31 0 0,123-37 53 0 0,-82 93-64 0 0,42-9-117 0 0,-255 176 63 0 0,103-71 33 0 0,-180 118 50 0 0,1 1 1 0 0,1 2-1 0 0,67-29 0 0 0,-73 39 11 0 0,1 1-1 0 0,49-7 1 0 0,60 1 47 0 0,-75 9-90 0 0,136-13 3 0 0,-142 14 16 0 0,-1 4 0 0 0,1 1 0 0 0,72 12 0 0 0,162 48 48 0 0,-210-38-64 0 0,71 16 0 0 0,-131-36 0 0 0,1 0 0 0 0,-1-1 0 0 0,0-1 0 0 0,1-1 0 0 0,30-3 0 0 0,-36 1-817 0 0,-22-5-978 0 0,-25-26-5585 0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5-28T04:54:22.355"/>
    </inkml:context>
    <inkml:brush xml:id="br0">
      <inkml:brushProperty name="width" value="0.05" units="cm"/>
      <inkml:brushProperty name="height" value="0.05" units="cm"/>
      <inkml:brushProperty name="color" value="#E71224"/>
    </inkml:brush>
  </inkml:definitions>
  <inkml:trace contextRef="#ctx0" brushRef="#br0">2223 221 1839 0 0,'2'11'4126'0'0,"-14"-15"-4018"0"0,-2-3-59 0 0,1 2 164 0 0,-1-1-1 0 0,-18-4 0 0 0,15 4-93 0 0,-39-11 498 0 0,19 7-59 0 0,18 5-204 0 0,-31-4 0 0 0,-27-4 548 0 0,-4-1-94 0 0,-1-1-48 0 0,3 2-273 0 0,-3 0-90 0 0,-8-4-235 0 0,-1 0-72 0 0,17 5-74 0 0,-14 1-16 0 0,4 1 0 0 0,3 2 0 0 0,6 2 0 0 0,3 3 0 0 0,-2 3 0 0 0,-1 5 28 0 0,-7 3 271 0 0,69-7-247 0 0,-39 8 213 0 0,-14 6 181 0 0,0 0 56 0 0,1 4 268 0 0,0 3 51 0 0,52-19-695 0 0,4 0 72 0 0,-1 0 1 0 0,-18 8-1 0 0,-26 14 474 0 0,20-8-488 0 0,25-13-65 0 0,0 1-14 0 0,-35 22-6 0 0,3 2-23 0 0,29-21-44 0 0,8-6 34 0 0,0 1 0 0 0,1 0 0 0 0,-1 0-1 0 0,1 0 1 0 0,-1 1 0 0 0,-2 3 0 0 0,1-1 88 0 0,2-4-36 0 0,1 0 0 0 0,-1 1 0 0 0,1 0 0 0 0,0-1 0 0 0,0 1 0 0 0,-3 6 0 0 0,1-4 36 0 0,2-3-100 0 0,0 0 0 0 0,1 1-1 0 0,-1-1 1 0 0,1 1 0 0 0,-1-1 0 0 0,1 1-1 0 0,-1 4 1 0 0,-6 16-38 0 0,6-13-27 0 0,0 1 0 0 0,1 0 0 0 0,0 0-1 0 0,1 0 1 0 0,0 0 0 0 0,1-1 0 0 0,0 1 0 0 0,1 0-1 0 0,4 17 1 0 0,-1-11-265 0 0,1 0 0 0 0,1 0 0 0 0,0 0 0 0 0,1-1 0 0 0,11 16 0 0 0,-11-20 287 0 0,1-1 1 0 0,1 0-1 0 0,-1-1 0 0 0,2 0 1 0 0,0 0-1 0 0,0-1 0 0 0,0 0 0 0 0,1-1 1 0 0,1-1-1 0 0,-1 0 0 0 0,1 0 0 0 0,1-2 1 0 0,-1 1-1 0 0,24 5 0 0 0,14 1 54 0 0,0-3 1 0 0,88 5-1 0 0,-112-12-62 0 0,85 4-41 0 0,176-15 0 0 0,109-36-94 0 0,-255 27 99 0 0,649-64-198 0 0,-671 76 232 0 0,56-6 36 0 0,-156 9 31 0 0,-1-1-1 0 0,1-1 1 0 0,-1 0 0 0 0,0-2 0 0 0,0 0-1 0 0,28-16 1 0 0,-40 20-59 0 0,-1 0 0 0 0,-1-1 0 0 0,1 0-1 0 0,-1 0 1 0 0,1-1 0 0 0,-1 1 0 0 0,0-1 0 0 0,-1 0-1 0 0,6-8 1 0 0,-10 12-9 0 0,1 1 0 0 0,-1-1 0 0 0,1 0 0 0 0,-1 0 0 0 0,0 1 0 0 0,0-1 0 0 0,1 0 0 0 0,-1 0 0 0 0,0 0 0 0 0,0 0 0 0 0,0 1 0 0 0,0-1 0 0 0,0 0 0 0 0,0 0 0 0 0,0 0 0 0 0,0 0 0 0 0,0 1 0 0 0,-1-3 0 0 0,-1-3 0 0 0,0 1 0 0 0,0-1 0 0 0,0 0 0 0 0,0 1 0 0 0,-7-11 0 0 0,3 8 0 0 0,0 1 0 0 0,-1-1 0 0 0,0 1 0 0 0,-14-12 0 0 0,-36-23-10 0 0,30 28-33 0 0,-47-18 32 0 0,-19-2 11 0 0,65 24-2 0 0,-53-15-49 0 0,13 7-26 0 0,-2 0-53 0 0,-1 1-58 0 0,0-2-145 0 0,56 15 245 0 0,-45-15-371 0 0,-17-9-507 0 0,0-4-1398 0 0,13 3-2658 0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5-28T04:54:23.704"/>
    </inkml:context>
    <inkml:brush xml:id="br0">
      <inkml:brushProperty name="width" value="0.05" units="cm"/>
      <inkml:brushProperty name="height" value="0.05" units="cm"/>
      <inkml:brushProperty name="color" value="#E71224"/>
    </inkml:brush>
  </inkml:definitions>
  <inkml:trace contextRef="#ctx0" brushRef="#br0">1982 191 3679 0 0,'2'0'99'0'0,"-1"1"-89"0"0,-1-1 0 0 0,0 0-1 0 0,1 0 1 0 0,-1 0 0 0 0,0 0-1 0 0,1 0 1 0 0,-1 0-1 0 0,1 0 1 0 0,-1 0 0 0 0,0 0-1 0 0,1 0 1 0 0,-1 0 0 0 0,1 0-1 0 0,-1 0 1 0 0,0 0 0 0 0,1 0-1 0 0,-1 0 1 0 0,1 0-1 0 0,-1 0 1 0 0,0-1 0 0 0,1 1-1 0 0,-1 0 1 0 0,0 0 0 0 0,1 0-1 0 0,-1-1 1 0 0,0 1 0 0 0,1 0-1 0 0,-1 0 1 0 0,0-1 0 0 0,0 1-1 0 0,1 0 1 0 0,-1-1-1 0 0,1 0 646 0 0,-5-7-455 0 0,-13-24-137 0 0,12 24 48 0 0,-4 2 10 0 0,-30-21-8 0 0,29 20 343 0 0,-5 3-80 0 0,-43-13 10 0 0,43 13-4 0 0,1 1-32 0 0,-44-8-20 0 0,44 8-2 0 0,-2 0-4 0 0,-4-1-220 0 0,-56-7 396 0 0,-2 2 76 0 0,-6 0-177 0 0,-5 2-63 0 0,12 1-243 0 0,-21 1 3 0 0,16 3 15 0 0,49 2-19 0 0,-65 2 72 0 0,8 2 33 0 0,6 2 18 0 0,-2 3 74 0 0,70-8-238 0 0,-50 8 202 0 0,49-7-202 0 0,-47 11 202 0 0,-13 6 54 0 0,63-16-253 0 0,1 0 42 0 0,1 0 0 0 0,-21 9-1 0 0,-35 13 256 0 0,56-21-294 0 0,5-2-1 0 0,0 1 0 0 0,0 0 0 0 0,1 0 0 0 0,-12 7 0 0 0,8-6 0 0 0,3 0 16 0 0,0 0 0 0 0,0-1 0 0 0,-10 9 0 0 0,8-6-5 0 0,-24 18 298 0 0,25-18-290 0 0,-21 19 304 0 0,-5 8 129 0 0,3-2 2 0 0,4 0-175 0 0,21-25-286 0 0,-13 19 183 0 0,0 6-33 0 0,15-25-169 0 0,-8 20 113 0 0,9-19-114 0 0,1 1-1 0 0,0 0 1 0 0,1 0-1 0 0,-1 1 1 0 0,1-1-1 0 0,1 0 0 0 0,0 0 1 0 0,0 1-1 0 0,0-1 1 0 0,1 0-1 0 0,1 0 1 0 0,-1 0-1 0 0,1 0 1 0 0,1 0-1 0 0,-1 0 1 0 0,1 0-1 0 0,0-1 1 0 0,1 1-1 0 0,0-1 0 0 0,0 0 1 0 0,1 0-1 0 0,0-1 1 0 0,0 1-1 0 0,0-1 1 0 0,12 10-1 0 0,-3-5-21 0 0,0-2-1 0 0,1 0 1 0 0,-1 0-1 0 0,2-2 1 0 0,18 8-1 0 0,85 23 59 0 0,-78-26-51 0 0,18 4 215 0 0,0-2 0 0 0,1-3 1 0 0,1-2-1 0 0,92 1 0 0 0,-112-12-151 0 0,0-1 0 0 0,0-2 0 0 0,-1-2-1 0 0,50-14 1 0 0,154-63-27 0 0,-156 50-159 0 0,144-35 0 0 0,-8 34 21 0 0,29-7 94 0 0,-240 39-9 0 0,-1 0-1 0 0,0-1 1 0 0,0-1-1 0 0,17-8 1 0 0,-24 10-16 0 0,-1 1-1 0 0,0-1 1 0 0,0 0-1 0 0,0 0 1 0 0,0 0 0 0 0,0-1-1 0 0,-1 0 1 0 0,1 1 0 0 0,-1-1-1 0 0,0 0 1 0 0,0-1-1 0 0,-1 1 1 0 0,1 0 0 0 0,1-6-1 0 0,-1 0-96 0 0,-1 0 1 0 0,2-18-1 0 0,-4 28 115 0 0,1-3-25 0 0,-1 0 0 0 0,0 0 0 0 0,0 1 1 0 0,0-1-1 0 0,0 0 0 0 0,0 0 0 0 0,0 1 0 0 0,-1-1 0 0 0,1 0 0 0 0,-1 1 0 0 0,-1-4 0 0 0,0-2-56 0 0,1 2 3 0 0,0 0 0 0 0,-1 0 0 0 0,1 0 0 0 0,-1 0 0 0 0,-3-9-1 0 0,0 4-16 0 0,2-1-177 0 0,-1 1-1 0 0,-9-19 1 0 0,7 17 16 0 0,-6-9-603 0 0,-17-24-858 0 0,22 35-3306 0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5-28T04:54:24.568"/>
    </inkml:context>
    <inkml:brush xml:id="br0">
      <inkml:brushProperty name="width" value="0.05" units="cm"/>
      <inkml:brushProperty name="height" value="0.05" units="cm"/>
      <inkml:brushProperty name="color" value="#E71224"/>
    </inkml:brush>
  </inkml:definitions>
  <inkml:trace contextRef="#ctx0" brushRef="#br0">0 456 4607 0 0,'4'0'354'0'0,"7"2"-159"0"0,0-1 0 0 0,0-1 0 0 0,0 1 0 0 0,1-2 0 0 0,-1 0 0 0 0,0 0 0 0 0,22-6 0 0 0,-27 5-71 0 0,-1 0 1 0 0,1 0-1 0 0,-1 0 1 0 0,0-1-1 0 0,1 0 1 0 0,-1 0 0 0 0,0 0-1 0 0,-1-1 1 0 0,1 0-1 0 0,-1 0 1 0 0,1 0-1 0 0,-1 0 1 0 0,6-8-1 0 0,2-6 205 0 0,-1 0 0 0 0,14-30 0 0 0,8-13-247 0 0,-19 42-7 0 0,0 0 0 0 0,1 1 0 0 0,0 1 0 0 0,2 0 0 0 0,0 1 0 0 0,1 1 0 0 0,1 1 0 0 0,0 0 0 0 0,0 2 0 0 0,33-16 1 0 0,-25 16 321 0 0,-1 1 0 0 0,1 2 0 0 0,1 1 0 0 0,0 1 0 0 0,0 1 0 0 0,0 2 0 0 0,1 0 1 0 0,34 1-1 0 0,28 6-164 0 0,175 27 0 0 0,83 53-299 0 0,-269-62 614 0 0,1-3 0 0 0,111 10 1 0 0,63 8-367 0 0,-208-26 86 0 0,0 2 0 0 0,0 2 0 0 0,56 26 1 0 0,-72-24 479 0 0,49 34 0 0 0,-49-29-612 0 0,0-2-1 0 0,38 17 0 0 0,-69-36-155 0 0,0 0-1 0 0,0 0 1 0 0,0-1 0 0 0,0 1-1 0 0,0 0 1 0 0,0 0 0 0 0,0 0-1 0 0,0 0 1 0 0,0-1 0 0 0,0 1-1 0 0,0 0 1 0 0,0 0 0 0 0,0 0-1 0 0,0-1 1 0 0,0 1-1 0 0,0 0 1 0 0,0 0 0 0 0,0 0-1 0 0,0 0 1 0 0,0-1 0 0 0,0 1-1 0 0,0 0 1 0 0,1 0 0 0 0,-1 0-1 0 0,0 0 1 0 0,0-1-1 0 0,0 1 1 0 0,0 0 0 0 0,0 0-1 0 0,0 0 1 0 0,0 0 0 0 0,1 0-1 0 0,-1 0 1 0 0,0 0 0 0 0,0-1-1 0 0,0 1 1 0 0,0 0-1 0 0,1 0 1 0 0,-1 0 0 0 0,0 0-1 0 0,0 0 1 0 0,0 0 0 0 0,0 0-1 0 0,1 0 1 0 0,-1 0 0 0 0,0 0-1 0 0,0 0 1 0 0,0 0 0 0 0,0 0-1 0 0,1 0 1 0 0,-1 0-1 0 0,0 0 1 0 0,0 0 0 0 0,0 0-1 0 0,1 0 1 0 0,-1 0 0 0 0,0 0-1 0 0,0 1 1 0 0,-12-33-1563 0 0,9 24-4289 0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5-28T04:54:25.982"/>
    </inkml:context>
    <inkml:brush xml:id="br0">
      <inkml:brushProperty name="width" value="0.05" units="cm"/>
      <inkml:brushProperty name="height" value="0.05" units="cm"/>
      <inkml:brushProperty name="color" value="#E71224"/>
    </inkml:brush>
  </inkml:definitions>
  <inkml:trace contextRef="#ctx0" brushRef="#br0">0 1067 9215 0 0,'5'3'272'0'0,"16"7"406"0"0,-7-5-665 0 0,1-1 1 0 0,0 0 0 0 0,1-1-1 0 0,-1 0 1 0 0,1-1-1 0 0,-1-1 1 0 0,1 0 0 0 0,30-4-1 0 0,-37 1-8 0 0,0-1 0 0 0,-1 0 0 0 0,1 0 0 0 0,-1-1 0 0 0,0 0 0 0 0,0-1 0 0 0,12-8 0 0 0,50-47 114 0 0,-45 38-114 0 0,67-57 93 0 0,135-89 0 0 0,-190 146-110 0 0,1 1-1 0 0,1 2 1 0 0,56-19-1 0 0,131-30-71 0 0,-124 39 165 0 0,427-97 2628 0 0,745-29 771 0 0,-991 126-3232 0 0,18-1 8 0 0,-12 6 86 0 0,200-13 652 0 0,48-9-465 0 0,-128 8-250 0 0,-350 33-274 0 0,874-41 454 0 0,-151 56-203 0 0,445 44 1028 0 0,-641-16-1208 0 0,-364-23-165 0 0,256 25-198 0 0,-203-12 353 0 0,156 22 92 0 0,272 32 40 0 0,-610-74-121 0 0,200 7 23 0 0,-44-4-107 0 0,-1 12 1 0 0,73 5 222 0 0,0-28-130 0 0,-152-10-83 0 0,127-11 302 0 0,261-28 422 0 0,-453 45-581 0 0,0 5-1 0 0,119 17 1 0 0,-206-17-871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5-28T05:58:12.213"/>
    </inkml:context>
    <inkml:brush xml:id="br0">
      <inkml:brushProperty name="width" value="0.05" units="cm"/>
      <inkml:brushProperty name="height" value="0.05" units="cm"/>
      <inkml:brushProperty name="color" value="#E71224"/>
    </inkml:brush>
  </inkml:definitions>
  <inkml:trace contextRef="#ctx0" brushRef="#br0">0 2505 12895 0 0,'41'-12'1378'0'0,"-40"12"-1334"0"0,0-1 0 0 0,0 1 0 0 0,0 0 0 0 0,-1-1 0 0 0,1 1 0 0 0,0-1 1 0 0,0 0-1 0 0,-1 1 0 0 0,1-1 0 0 0,0 1 0 0 0,-1-1 0 0 0,1 0 0 0 0,-1 0 1 0 0,1 1-1 0 0,-1-1 0 0 0,1 0 0 0 0,-1 0 0 0 0,0 0 0 0 0,1 0 0 0 0,-1 1 1 0 0,0-1-1 0 0,1-2 0 0 0,-1 2-29 0 0,2-2 65 0 0,0 0-1 0 0,-1-1 1 0 0,0 1-1 0 0,1-1 1 0 0,-1 1-1 0 0,0-1 1 0 0,-1 0 0 0 0,1 1-1 0 0,-1-1 1 0 0,1 0-1 0 0,-1 1 1 0 0,-1-8-1 0 0,-1-1-47 0 0,0-1-1 0 0,-7-18 0 0 0,7 25-62 0 0,0-1 0 0 0,0 0 0 0 0,0 1 0 0 0,0-1 0 0 0,1 0 0 0 0,1 0 0 0 0,-1 0 0 0 0,1-1 0 0 0,0 1 0 0 0,0 0-1 0 0,1 0 1 0 0,2-7 0 0 0,0 5 111 0 0,1 1-1 0 0,0 1 1 0 0,1-1 0 0 0,0 1-1 0 0,0-1 1 0 0,0 1-1 0 0,1 1 1 0 0,0-1-1 0 0,1 1 1 0 0,-1 0 0 0 0,1 1-1 0 0,0-1 1 0 0,1 1-1 0 0,7-4 1 0 0,17-8 522 0 0,0 1 1 0 0,36-11 0 0 0,-65 26-569 0 0,156-58 1543 0 0,85-34 17 0 0,418-194-1133 0 0,-82 36-461 0 0,283-74 0 0 0,-587 233-9 0 0,547-162-181 0 0,201 19-147 0 0,-824 198 337 0 0,381-63 0 0 0,-468 83 21 0 0,1475-205 257 0 0,-724 138-164 0 0,3 37-1 0 0,1077 80 1 0 0,-1639-8 43 0 0,-3 13 1 0 0,407 106-1 0 0,-252-13-85 0 0,-343-91 52 0 0,115 58-1 0 0,-112-44-74 0 0,80 33-3 0 0,257 109 116 0 0,-402-174-183 0 0,-26-11-57 0 0,1 0-1 0 0,50 12 1 0 0,-75-22 402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5-24T09:40:54.447"/>
    </inkml:context>
    <inkml:brush xml:id="br0">
      <inkml:brushProperty name="width" value="0.05" units="cm"/>
      <inkml:brushProperty name="height" value="0.05" units="cm"/>
      <inkml:brushProperty name="color" value="#E71224"/>
    </inkml:brush>
  </inkml:definitions>
  <inkml:trace contextRef="#ctx0" brushRef="#br0">1945 589 9671 0 0,'0'0'978'0'0,"-4"-7"-1328"0"0,-16-26 250 0 0,5 13 135 0 0,-22-21 0 0 0,33 36-15 0 0,-15-16 131 0 0,1 4-89 0 0,-8-3 117 0 0,-38-31 139 0 0,7 6-184 0 0,36 30-119 0 0,8 5-29 0 0,0 1 0 0 0,-23-13 0 0 0,23 14 0 0 0,3 2-49 0 0,1 0-1 0 0,-1 1 1 0 0,-17-7-1 0 0,15 5-23 0 0,4 3-1 0 0,0 0 0 0 0,0 1 0 0 0,0-1 0 0 0,-14-2 0 0 0,11 1 5 0 0,6 3 42 0 0,0 0 0 0 0,0 0 0 0 0,0 1 0 0 0,0-1-1 0 0,0 1 1 0 0,0 0 0 0 0,-10 0 0 0 0,2-1-4 0 0,5 0 4 0 0,0 1 0 0 0,0 0-1 0 0,0 0 1 0 0,-14 2-1 0 0,9-2 9 0 0,-43 2 124 0 0,-20 4 363 0 0,59-3-366 0 0,-53 2 610 0 0,-22-3 492 0 0,-4-1-188 0 0,5 0-284 0 0,0-1-312 0 0,18 1-396 0 0,-9 6-10 0 0,66-3 0 0 0,-1 0 0 0 0,-23 9 0 0 0,25-7 0 0 0,0 1 0 0 0,-22 14 0 0 0,22-11 0 0 0,2 0 0 0 0,-19 17 0 0 0,14-10 0 0 0,1 1 0 0 0,-28 37 0 0 0,-13 20 80 0 0,8-13 176 0 0,12-18 60 0 0,1-4 184 0 0,6-2-88 0 0,4-3-136 0 0,22-27-232 0 0,-14 22 134 0 0,15-22-153 0 0,-9 24 96 0 0,9-24-97 0 0,3-5-12 0 0,0 1 1 0 0,0 0-1 0 0,0-1 1 0 0,0 1-1 0 0,0 0 1 0 0,1 0-1 0 0,-1 0 1 0 0,0 6-1 0 0,0-2 9 0 0,-1 25 86 0 0,4 2-53 0 0,5-4-44 0 0,6 5 305 0 0,22 42 0 0 0,-18-44 32 0 0,-3 0 1 0 0,18 56-1 0 0,-20-47 91 0 0,2-3-124 0 0,2 1-76 0 0,-3-15-196 0 0,0-1 0 0 0,2-1 1 0 0,1-1-1 0 0,1 0 0 0 0,1-1 1 0 0,40 37-1 0 0,-31-34-23 0 0,2-2 0 0 0,0 0 0 0 0,1-2 0 0 0,1-2 0 0 0,35 17 0 0 0,-39-25-24 0 0,0 0 0 0 0,0-2 0 0 0,1-1 0 0 0,0-1 0 0 0,0-1-1 0 0,0-2 1 0 0,41 0 0 0 0,203-23-441 0 0,-97 2 341 0 0,51-1 748 0 0,-171 11-383 0 0,0-3-1 0 0,56-18 1 0 0,-74 16-289 0 0,0-2 0 0 0,-1-1 0 0 0,0-2 1 0 0,-1-1-1 0 0,-2-2 0 0 0,56-43 1 0 0,-70 47 16 0 0,0 0 0 0 0,-1-1 1 0 0,0 0-1 0 0,-2-2 0 0 0,0 0 0 0 0,-1-1 1 0 0,-2-1-1 0 0,0 0 0 0 0,-1 0 1 0 0,-1-1-1 0 0,12-38 0 0 0,-19 42 21 0 0,0 0-1 0 0,-2 0 0 0 0,0-1 1 0 0,-1 1-1 0 0,-1 0 0 0 0,-1-1 1 0 0,-1 1-1 0 0,0-1 0 0 0,-2 1 1 0 0,0 0-1 0 0,-9-25 0 0 0,0 7 17 0 0,-2 2 0 0 0,-1 0 0 0 0,-2 0-1 0 0,-39-57 1 0 0,-1 20 55 0 0,24 37-80 0 0,-22-17 0 0 0,-6 0 0 0 0,-1 1 0 0 0,-1 1 0 0 0,1 3 0 0 0,3 1 0 0 0,0-1-16 0 0,0 2-65 0 0,-11-2-307 0 0,19 15-239 0 0,42 25 514 0 0,5 4-47 0 0,-1-1 0 0 0,0 1 0 0 0,0 0 0 0 0,-11-4 0 0 0,-13-5-473 0 0,23 8-1079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8T07:44:48.593"/>
    </inkml:context>
    <inkml:brush xml:id="br0">
      <inkml:brushProperty name="width" value="0.05" units="cm"/>
      <inkml:brushProperty name="height" value="0.05" units="cm"/>
      <inkml:brushProperty name="color" value="#E71224"/>
    </inkml:brush>
  </inkml:definitions>
  <inkml:trace contextRef="#ctx0" brushRef="#br0">1 170 24575,'26'-5'0,"895"-115"-351,11 76-15,-232 46 366,-5 40 0,-686-41 0,69 10 0,-72-9-3,-9 0-30,-10 0-1176,-12-1-5020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8T07:44:49.363"/>
    </inkml:context>
    <inkml:brush xml:id="br0">
      <inkml:brushProperty name="width" value="0.05" units="cm"/>
      <inkml:brushProperty name="height" value="0.05" units="cm"/>
      <inkml:brushProperty name="color" value="#E71224"/>
    </inkml:brush>
  </inkml:definitions>
  <inkml:trace contextRef="#ctx0" brushRef="#br0">0 393 24575,'19'1'0,"565"44"0,-6 62 0,-498-86 0,93 38 0,-138-44 0,-1 1 0,0 1 0,-1 2 0,59 46 0,-81-56 0,0 1 0,-1 0 0,0 1 0,-1 0 0,0 0 0,-1 1 0,0 0 0,-1 0 0,6 14 0,-10-18 0,0 0 0,0 0 0,-1 1 0,0-1 0,-1 0 0,0 1 0,0-1 0,-1 1 0,0-1 0,0 1 0,-1-1 0,0 1 0,-1-1 0,0 0 0,0 1 0,-5 11 0,0-5 0,-1-1 0,-1 1 0,0-1 0,0-1 0,-1 1 0,-16 15 0,-79 66 0,88-81 0,-113 98 0,-162 134 0,205-179 0,-137 80 0,207-138 0,-30 17 0,43-24 0,1 0 0,-2-1 0,1 0 0,0 1 0,0-1 0,0-1 0,0 1 0,-1-1 0,-5 1 0,10-1 0,0 0 0,-1 0 0,1 0 0,-1 0 0,1-1 0,-1 1 0,1 0 0,0 0 0,-1 0 0,1 0 0,-1 0 0,1-1 0,0 1 0,-1 0 0,1 0 0,0-1 0,-1 1 0,1 0 0,0-1 0,-1 1 0,1 0 0,0-1 0,-1 1 0,1 0 0,0-1 0,0 1 0,0 0 0,-1-1 0,1 1 0,0-1 0,0 1 0,0-1 0,0 0 0,3-16 0,6-10 0,25-48 0,-8 20 0,11-39 0,-3-1 0,-5-2 0,-4-1 0,-4-1 0,-4-1 0,-5 0 0,-1-159 0,-17 85-455,-8 1 0,-36-176 0,40 295-6371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5-24T10:34:07.446"/>
    </inkml:context>
    <inkml:brush xml:id="br0">
      <inkml:brushProperty name="width" value="0.05" units="cm"/>
      <inkml:brushProperty name="height" value="0.05" units="cm"/>
      <inkml:brushProperty name="color" value="#E71224"/>
    </inkml:brush>
  </inkml:definitions>
  <inkml:trace contextRef="#ctx0" brushRef="#br0">22694 1494 9935 0 0,'0'0'763'0'0,"-16"4"-499"0"0,-66 12-257 0 0,-4-13-131 0 0,53-4-68 0 0,15-3 123 0 0,8 2-6 0 0,-1 1-1 0 0,1 0 1 0 0,-17 0 0 0 0,13-3 171 0 0,-40-9 110 0 0,17 3 18 0 0,-345-109 100 0 0,-175-72-251 0 0,-233-72-90 0 0,454 171-222 0 0,-4 15-1 0 0,-436-41 1 0 0,-1453-67 1245 0 0,1288 125-361 0 0,87 4 264 0 0,78-2-264 0 0,245 16-460 0 0,-1243-96-55 0 0,1635 128-122 0 0,-909-55 358 0 0,-3 59-40 0 0,-10 68-232 0 0,-237 9 816 0 0,-50-30-132 0 0,537 2-680 0 0,6 49-22 0 0,-496 129-140 0 0,1115-184 47 0 0,1 9-1 0 0,-182 70 1 0 0,284-83 2 0 0,1 3 0 0 0,2 4-1 0 0,1 3 1 0 0,3 4 0 0 0,1 3 0 0 0,-103 90 0 0 0,-318 360 868 0 0,351-347-400 0 0,-139 114-142 0 0,-39 42-363 0 0,281-262 279 0 0,2 1-1 0 0,2 3 1 0 0,2 0 0 0 0,3 3-1 0 0,-30 62 1 0 0,22-18-1067 0 0,-38 129 0 0 0,-4 109 1259 0 0,63-230-374 0 0,5 2 0 0 0,4 0 1 0 0,5 1-1 0 0,5 0 1 0 0,4-1-1 0 0,6 1 1 0 0,4-1-1 0 0,4-1 1 0 0,45 150-1 0 0,-8-97-83 0 0,119 246 1 0 0,114 134-17 0 0,378 479 303 0 0,-230-483 57 0 0,-405-501-292 0 0,146 165 144 0 0,9-9 0 0 0,7-7 0 0 0,234 170 0 0 0,-192-185 139 0 0,463 252 0 0 0,-420-288 33 0 0,6-12 1 0 0,371 105 0 0 0,619 74 299 0 0,-62-133-418 0 0,9-70-182 0 0,-783-65-44 0 0,714 22-344 0 0,1-43-720 0 0,-921-10 807 0 0,1007-11-892 0 0,748-24-628 0 0,14-72 1607 0 0,-1000-18 590 0 0,-7-53 196 0 0,-887 157-653 0 0,755-161-351 0 0,308-124 184 0 0,-274 9 218 0 0,-27-68 0 0 0,332-287-104 0 0,-596 267-531 0 0,-27-34 174 0 0,-16-57-389 0 0,-43-45-100 0 0,-213 165 587 0 0,-33-24 238 0 0,-197 257 283 0 0,-5-3-1 0 0,105-264 0 0 0,-150 319 152 0 0,-3-2 0 0 0,-4-1 0 0 0,-3-1 0 0 0,-2 0 0 0 0,-5-1 0 0 0,-2 0 0 0 0,-6-109 0 0 0,-7 107-151 0 0,-3 0-1 0 0,-4 2 0 0 0,-3-1 1 0 0,-3 2-1 0 0,-4 1 0 0 0,-2 0 1 0 0,-54-101-1 0 0,4 33-142 0 0,-6 4 1 0 0,-7 3-1 0 0,-4 5 1 0 0,-199-211-1 0 0,167 217-15 0 0,-6 5 0 0 0,-167-114 0 0 0,187 157 0 0 0,-3 5 0 0 0,-3 5 0 0 0,-180-73 0 0 0,113 71-8 0 0,-207-46 0 0 0,-199 0 109 0 0,-10 47 176 0 0,-1 23 233 0 0,-857-5-102 0 0,740 22-408 0 0,-267-72-3452 0 0,845 79 2192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5-25T07:05:28.247"/>
    </inkml:context>
    <inkml:brush xml:id="br0">
      <inkml:brushProperty name="width" value="0.05" units="cm"/>
      <inkml:brushProperty name="height" value="0.05" units="cm"/>
      <inkml:brushProperty name="color" value="#E71224"/>
    </inkml:brush>
  </inkml:definitions>
  <inkml:trace contextRef="#ctx0" brushRef="#br0">6008 1144 4607 0 0,'9'-2'84'0'0,"0"-1"-1"0"0,0-1 1 0 0,0 1-1 0 0,0-1 1 0 0,-1 0-1 0 0,0-1 1 0 0,14-10-1 0 0,-21 14 851 0 0,0-3 318 0 0,-1-7-876 0 0,0 0 0 0 0,0-1 0 0 0,-1 1 1 0 0,0 0-1 0 0,-1 0 0 0 0,0-1 0 0 0,-1 1 1 0 0,-4-11-1 0 0,0 4-144 0 0,-1 0 1 0 0,-1 1 0 0 0,-1 0-1 0 0,-13-18 1 0 0,-9-6 40 0 0,-2 1 0 0 0,-61-54 0 0 0,23 27-316 0 0,-2 4-1 0 0,-3 4 1 0 0,-3 2 0 0 0,-2 5 0 0 0,-133-65 0 0 0,145 87-176 0 0,-18-5 133 0 0,-16-2 75 0 0,-140-29 0 0 0,-113-4 15 0 0,316 63-4 0 0,-303-30 28 0 0,-4 28 7 0 0,281 9-34 0 0,-389 21-6 0 0,200-3 101 0 0,-497 77 896 0 0,656-76-933 0 0,0 4 0 0 0,-94 37 0 0 0,126-36-47 0 0,-32 13-1 0 0,-2 3 32 0 0,4 1-33 0 0,-18 11 68 0 0,29-15-6 0 0,-2 0 13 0 0,51-22-26 0 0,-70 30 25 0 0,40-16-54 0 0,33-14 45 0 0,-61 34 48 0 0,2 0-33 0 0,8 0 6 0 0,29-15-58 0 0,28-16 63 0 0,11-7-66 0 0,-43 35 119 0 0,2 6-80 0 0,-4 12-60 0 0,43-45-5 0 0,6-6 10 0 0,1 0 1 0 0,-12 19-1 0 0,12-19-8 0 0,-24 40 71 0 0,-6 14 58 0 0,1 1 64 0 0,32-54-171 0 0,-21 41 160 0 0,-2 15 77 0 0,2-2-38 0 0,5-4-48 0 0,18-52-154 0 0,2-5-1 0 0,0 0-1 0 0,1 1 1 0 0,0-1-1 0 0,0 0 1 0 0,-1 11 0 0 0,0-4 10 0 0,1-6 1 0 0,0 1-1 0 0,0 1 1 0 0,1-1 0 0 0,0 10 0 0 0,-2 33 169 0 0,2-1 0 0 0,8 65 0 0 0,1-72-160 0 0,2-1 0 0 0,2 0 0 0 0,2-1 0 0 0,2 0-1 0 0,1-2 1 0 0,2 0 0 0 0,2 0 0 0 0,2-2 0 0 0,52 68 0 0 0,-32-56-29 0 0,2-1 0 0 0,1-2 0 0 0,3-2 0 0 0,2-2 0 0 0,1-3 0 0 0,59 35 0 0 0,-46-38-35 0 0,2-2-1 0 0,2-3 0 0 0,123 40 0 0 0,-91-44-10 0 0,0-4 0 0 0,120 12 0 0 0,-74-22-103 0 0,198-8-1 0 0,146-36 114 0 0,-326 15-108 0 0,285-18 1594 0 0,372-32-3112 0 0,-508 24 932 0 0,559-149-1 0 0,-436 45 703 0 0,-316 95 117 0 0,174-97-1 0 0,-250 119-54 0 0,0-2 0 0 0,-2-1 0 0 0,-2-3 0 0 0,-1-1-1 0 0,-1-2 1 0 0,-2-1 0 0 0,-2-2 0 0 0,-2-2 0 0 0,-1-1 0 0 0,-2-1 0 0 0,-3-2-1 0 0,37-80 1 0 0,-45 82-68 0 0,-2 0 0 0 0,-1-1 0 0 0,-3-1 0 0 0,-1-1 0 0 0,9-85 0 0 0,-20 109 9 0 0,0 0-1 0 0,-1 0 0 0 0,-1 0 1 0 0,-1 0-1 0 0,-2 1 1 0 0,0-1-1 0 0,-1 1 0 0 0,-1-1 1 0 0,-1 1-1 0 0,-1 1 1 0 0,-1 0-1 0 0,-1 0 0 0 0,-1 1 1 0 0,-15-22-1 0 0,5 14-3 0 0,0 0 0 0 0,-2 1 1 0 0,-1 2-1 0 0,-1 0 0 0 0,-33-24 0 0 0,18 22-2 0 0,-58-36 11 0 0,55 40 0 0 0,-25-11 0 0 0,-4 4 0 0 0,0 9 0 0 0,-3 6 0 0 0,55 12-6 0 0,6 1-10 0 0,0 1 1 0 0,-25 1-1 0 0,24-1 6 0 0,5 0-22 0 0,-1 1 0 0 0,0 0 0 0 0,-16 3 1 0 0,13-3-10 0 0,-45 8-160 0 0,45-6 147 0 0,4-1-131 0 0,-1 1 0 0 0,1 0 0 0 0,-14 4 0 0 0,11-3-80 0 0,6-2-79 0 0,0 1-1 0 0,0 0 0 0 0,0 0 0 0 0,0 1 0 0 0,-8 3 0 0 0,-35 15-4439 0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5-25T07:05:29.298"/>
    </inkml:context>
    <inkml:brush xml:id="br0">
      <inkml:brushProperty name="width" value="0.05" units="cm"/>
      <inkml:brushProperty name="height" value="0.05" units="cm"/>
      <inkml:brushProperty name="color" value="#E71224"/>
    </inkml:brush>
  </inkml:definitions>
  <inkml:trace contextRef="#ctx0" brushRef="#br0">1 3751 8287 0 0,'8'-7'379'0'0,"-6"5"-287"0"0,1-1 0 0 0,-1 1 1 0 0,1 0-1 0 0,-1-1 1 0 0,0 0-1 0 0,0 0 0 0 0,0 1 1 0 0,-1-1-1 0 0,1 0 0 0 0,-1-1 1 0 0,2-3-1 0 0,13-25 1936 0 0,-12 20-1865 0 0,1 1 1 0 0,0 0-1 0 0,1 0 1 0 0,0 1-1 0 0,1 0 1 0 0,0 0-1 0 0,0 0 1 0 0,1 1 0 0 0,1 0-1 0 0,18-15 1 0 0,32-14-202 0 0,101-49 1 0 0,72-15 840 0 0,-169 75-565 0 0,769-302 1970 0 0,179 12-941 0 0,-117 51-777 0 0,-262 75-331 0 0,21 3-147 0 0,215-68-256 0 0,2727-680 755 0 0,-1045 440-434 0 0,147 202-149 0 0,-1637 274 72 0 0,837 154 0 0 0,-1839-127 3 0 0,818 89 402 0 0,-464-53 415 0 0,-144-13-472 0 0,-141-15-198 0 0,0 6-1 0 0,162 49 0 0 0,-275-66-253 0 0,61 22 319 0 0,-67-23-449 0 0,-1 0 0 0 0,1 1 1 0 0,-1 0-1 0 0,0 1 0 0 0,0 0 0 0 0,-1 0 0 0 0,9 7 0 0 0,-4 3-6670 0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5-28T04:54:15.965"/>
    </inkml:context>
    <inkml:brush xml:id="br0">
      <inkml:brushProperty name="width" value="0.05" units="cm"/>
      <inkml:brushProperty name="height" value="0.05" units="cm"/>
    </inkml:brush>
  </inkml:definitions>
  <inkml:trace contextRef="#ctx0" brushRef="#br0">8468 251 3679 0 0,'59'-19'-195'0'0,"-48"14"157"0"0,1 1 0 0 0,-1 0 1 0 0,1 1-1 0 0,-1 0 0 0 0,1 1 1 0 0,0 0-1 0 0,0 1 0 0 0,25 0 4828 0 0,-41-1-2013 0 0,-15-3-1416 0 0,-23-5-1673 0 0,26 7 795 0 0,3 1-61 0 0,-41-8-7 0 0,41 7-34 0 0,-3 0-118 0 0,-47-9-51 0 0,47 9-11 0 0,-1 0-19 0 0,-47-12-80 0 0,33 7-28 0 0,-43-12 0 0 0,-1 1-42 0 0,42 11 47 0 0,-69-15 98 0 0,86 19-145 0 0,-50-8 228 0 0,5 2-38 0 0,28 6 8 0 0,-35-5 1 0 0,33 5-6 0 0,-39-5-1 0 0,38 7 0 0 0,-39-1-10 0 0,38 3-48 0 0,-36 0-26 0 0,37 0-4 0 0,-36 1-6 0 0,34 0-30 0 0,-40 0-18 0 0,38-1-2 0 0,-62 2-13 0 0,-1 1-42 0 0,62-1 23 0 0,-38 3-25 0 0,41-2 20 0 0,-34 7-19 0 0,37-4 29 0 0,-33 9-28 0 0,34-7 23 0 0,-32 9-25 0 0,34-8 20 0 0,-32 9-15 0 0,32-8 56 0 0,-32 12 5 0 0,30-10-8 0 0,-35 15-1 0 0,35-14 0 0 0,-32 13 0 0 0,33-13 0 0 0,-33 14 8 0 0,35-14 35 0 0,-29 12 18 0 0,29-11 3 0 0,-32 12 0 0 0,31-12 0 0 0,-31 11 0 0 0,30-11 0 0 0,-35 14-4 0 0,33-15-17 0 0,-36 14-10 0 0,35-14-1 0 0,-37 11-8 0 0,39-12-42 0 0,-28 11-37 0 0,33-11 34 0 0,-49 23 9 0 0,11-4-58 0 0,-16 11-10 0 0,-13 9 54 0 0,17-10 10 0 0,-3 0 26 0 0,-3 3 49 0 0,2 0 50 0 0,19-9-105 0 0,-3 2-16 0 0,0 2-14 0 0,1 0-33 0 0,1 0 22 0 0,1 1-33 0 0,2 0-10 0 0,0 2 0 0 0,2 1 0 0 0,3-3 0 0 0,2 2 0 0 0,2 2 0 0 0,0 1 0 0 0,2 1 0 0 0,-8 9 54 0 0,15-17-33 0 0,-18 15 86 0 0,12-8-6 0 0,9-12-42 0 0,-3 6-38 0 0,2-1 22 0 0,1 1-33 0 0,-6 9-10 0 0,-4 4 0 0 0,1-3 0 0 0,-7 6 54 0 0,18-14-44 0 0,-6 8-10 0 0,-6 12 54 0 0,15-16-33 0 0,-6 9 21 0 0,2-1-31 0 0,1 3-11 0 0,4-1 0 0 0,-5 17 114 0 0,-57 142 0 0 0,51-105-46 0 0,28-70 76 0 0,-6 6-75 0 0,-12 12 18 0 0,-5-2-12 0 0,-1-2-21 0 0,30-39-44 0 0,-27 29 51 0 0,4-7-49 0 0,-5 5-1 0 0,2-3 31 0 0,3-1-31 0 0,4-2-11 0 0,2 0 0 0 0,-1 1 0 0 0,-1-1 0 0 0,1-1 11 0 0,-5 2 31 0 0,-5 0-20 0 0,-2 2 20 0 0,-2-1-31 0 0,8-8 0 0 0,17-15 31 0 0,-39 27-31 0 0,-8 4-11 0 0,16-9 0 0 0,5-1 0 0 0,1 1 0 0 0,-1 2 0 0 0,2-1 0 0 0,2-3 0 0 0,-2 2 0 0 0,-6 7 0 0 0,7-6 0 0 0,2 0 0 0 0,-1 1 0 0 0,-2-1 0 0 0,0-3 0 0 0,0-1 0 0 0,-4-2 0 0 0,-6 2 0 0 0,-7 2 12 0 0,34-21 36 0 0,-37 17-25 0 0,0-1 19 0 0,-11 7-31 0 0,1 5-11 0 0,3 1 0 0 0,4-3 0 0 0,5-2 0 0 0,6-4 0 0 0,7 1 11 0 0,1 2 31 0 0,9-8-20 0 0,31-24 32 0 0,-3 2 5 0 0,-28 20-35 0 0,29-21 35 0 0,-1 0-5 0 0,-29 16-32 0 0,18-12 20 0 0,-39 12-31 0 0,-2-10-32 0 0,60-12 11 0 0,-1 1 0 0 0,1-1-1 0 0,0 0 1 0 0,0 0 0 0 0,0 0 0 0 0,0 0 0 0 0,0 0 0 0 0,-1-1 0 0 0,-1 0-1 0 0,-43-7-89 0 0,36 6-14 0 0,2-6-374 0 0,-24-25 209 0 0,32 31 232 0 0,0 1-1 0 0,-1 0 0 0 0,1 0 1 0 0,0-1-1 0 0,0 1 1 0 0,0-1-1 0 0,0 1 1 0 0,-1-4-1 0 0,-13-24-1001 0 0,11 21-266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NZ"/>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37D28C0-BEB6-42B0-A203-EEE1023219C4}" type="datetimeFigureOut">
              <a:rPr lang="en-NZ" smtClean="0"/>
              <a:t>28/05/2023</a:t>
            </a:fld>
            <a:endParaRPr lang="en-NZ"/>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NZ"/>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NZ"/>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9B2B17-F4B1-4A14-AF99-5A366D45E74A}" type="slidenum">
              <a:rPr lang="en-NZ" smtClean="0"/>
              <a:t>‹#›</a:t>
            </a:fld>
            <a:endParaRPr lang="en-NZ"/>
          </a:p>
        </p:txBody>
      </p:sp>
    </p:spTree>
    <p:extLst>
      <p:ext uri="{BB962C8B-B14F-4D97-AF65-F5344CB8AC3E}">
        <p14:creationId xmlns:p14="http://schemas.microsoft.com/office/powerpoint/2010/main" val="2610039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Additional rows can be added by clicking in the last cell and then using the Tab key </a:t>
            </a:r>
          </a:p>
        </p:txBody>
      </p:sp>
      <p:sp>
        <p:nvSpPr>
          <p:cNvPr id="4" name="Slide Number Placeholder 3"/>
          <p:cNvSpPr>
            <a:spLocks noGrp="1"/>
          </p:cNvSpPr>
          <p:nvPr>
            <p:ph type="sldNum" sz="quarter" idx="5"/>
          </p:nvPr>
        </p:nvSpPr>
        <p:spPr/>
        <p:txBody>
          <a:bodyPr/>
          <a:lstStyle/>
          <a:p>
            <a:fld id="{D89B2B17-F4B1-4A14-AF99-5A366D45E74A}" type="slidenum">
              <a:rPr lang="en-NZ" smtClean="0"/>
              <a:t>3</a:t>
            </a:fld>
            <a:endParaRPr lang="en-NZ"/>
          </a:p>
        </p:txBody>
      </p:sp>
    </p:spTree>
    <p:extLst>
      <p:ext uri="{BB962C8B-B14F-4D97-AF65-F5344CB8AC3E}">
        <p14:creationId xmlns:p14="http://schemas.microsoft.com/office/powerpoint/2010/main" val="8616716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NZ" i="1" dirty="0">
                <a:latin typeface="Arial" panose="020B0604020202020204" pitchFamily="34" charset="0"/>
                <a:ea typeface="Arial" panose="020B0604020202020204" pitchFamily="34" charset="0"/>
              </a:rPr>
              <a:t>Your version control evidence should go here.  This could be in the form of screenshots (both of your GitHub repository as well as your local project folder) as evidence of your incremental development.</a:t>
            </a:r>
            <a:endParaRPr lang="en-NZ" dirty="0">
              <a:latin typeface="Arial" panose="020B0604020202020204" pitchFamily="34" charset="0"/>
              <a:ea typeface="Arial" panose="020B0604020202020204" pitchFamily="34" charset="0"/>
            </a:endParaRPr>
          </a:p>
          <a:p>
            <a:endParaRPr lang="en-NZ" dirty="0"/>
          </a:p>
        </p:txBody>
      </p:sp>
      <p:sp>
        <p:nvSpPr>
          <p:cNvPr id="4" name="Slide Number Placeholder 3"/>
          <p:cNvSpPr>
            <a:spLocks noGrp="1"/>
          </p:cNvSpPr>
          <p:nvPr>
            <p:ph type="sldNum" sz="quarter" idx="5"/>
          </p:nvPr>
        </p:nvSpPr>
        <p:spPr/>
        <p:txBody>
          <a:bodyPr/>
          <a:lstStyle/>
          <a:p>
            <a:fld id="{D89B2B17-F4B1-4A14-AF99-5A366D45E74A}" type="slidenum">
              <a:rPr lang="en-NZ" smtClean="0"/>
              <a:t>47</a:t>
            </a:fld>
            <a:endParaRPr lang="en-NZ"/>
          </a:p>
        </p:txBody>
      </p:sp>
    </p:spTree>
    <p:extLst>
      <p:ext uri="{BB962C8B-B14F-4D97-AF65-F5344CB8AC3E}">
        <p14:creationId xmlns:p14="http://schemas.microsoft.com/office/powerpoint/2010/main" val="14315575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NZ" i="1" dirty="0">
                <a:latin typeface="Arial" panose="020B0604020202020204" pitchFamily="34" charset="0"/>
              </a:rPr>
              <a:t>Discuss how the information from planning, testing and trialling of components assisted in the development of a high-quality outcome.</a:t>
            </a:r>
          </a:p>
          <a:p>
            <a:endParaRPr lang="en-NZ" dirty="0"/>
          </a:p>
        </p:txBody>
      </p:sp>
      <p:sp>
        <p:nvSpPr>
          <p:cNvPr id="4" name="Slide Number Placeholder 3"/>
          <p:cNvSpPr>
            <a:spLocks noGrp="1"/>
          </p:cNvSpPr>
          <p:nvPr>
            <p:ph type="sldNum" sz="quarter" idx="5"/>
          </p:nvPr>
        </p:nvSpPr>
        <p:spPr/>
        <p:txBody>
          <a:bodyPr/>
          <a:lstStyle/>
          <a:p>
            <a:fld id="{D89B2B17-F4B1-4A14-AF99-5A366D45E74A}" type="slidenum">
              <a:rPr lang="en-NZ" smtClean="0"/>
              <a:t>49</a:t>
            </a:fld>
            <a:endParaRPr lang="en-NZ"/>
          </a:p>
        </p:txBody>
      </p:sp>
    </p:spTree>
    <p:extLst>
      <p:ext uri="{BB962C8B-B14F-4D97-AF65-F5344CB8AC3E}">
        <p14:creationId xmlns:p14="http://schemas.microsoft.com/office/powerpoint/2010/main" val="17383318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NZ" i="1" dirty="0"/>
              <a:t>Paste screenshots of your initial Trello board / task decomposition on this slide.  If you have a long list, you might need to break it up into several slides. </a:t>
            </a:r>
            <a:r>
              <a:rPr lang="en-NZ" dirty="0">
                <a:latin typeface="Arial" panose="020B0604020202020204" pitchFamily="34" charset="0"/>
                <a:ea typeface="Arial" panose="020B060402020202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NZ" dirty="0"/>
          </a:p>
          <a:p>
            <a:endParaRPr lang="en-NZ" dirty="0"/>
          </a:p>
        </p:txBody>
      </p:sp>
      <p:sp>
        <p:nvSpPr>
          <p:cNvPr id="4" name="Slide Number Placeholder 3"/>
          <p:cNvSpPr>
            <a:spLocks noGrp="1"/>
          </p:cNvSpPr>
          <p:nvPr>
            <p:ph type="sldNum" sz="quarter" idx="5"/>
          </p:nvPr>
        </p:nvSpPr>
        <p:spPr/>
        <p:txBody>
          <a:bodyPr/>
          <a:lstStyle/>
          <a:p>
            <a:fld id="{D89B2B17-F4B1-4A14-AF99-5A366D45E74A}" type="slidenum">
              <a:rPr lang="en-NZ" smtClean="0"/>
              <a:t>4</a:t>
            </a:fld>
            <a:endParaRPr lang="en-NZ"/>
          </a:p>
        </p:txBody>
      </p:sp>
    </p:spTree>
    <p:extLst>
      <p:ext uri="{BB962C8B-B14F-4D97-AF65-F5344CB8AC3E}">
        <p14:creationId xmlns:p14="http://schemas.microsoft.com/office/powerpoint/2010/main" val="9929464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5f5670a123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5f5670a123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i="1" dirty="0"/>
              <a:t>NOTE: Trialling needs to happen for </a:t>
            </a:r>
            <a:r>
              <a:rPr lang="en-NZ" b="1" i="1" dirty="0"/>
              <a:t>at least 2 </a:t>
            </a:r>
            <a:r>
              <a:rPr lang="en-NZ" i="1" dirty="0"/>
              <a:t>of your components but is not necessary for ALL components.</a:t>
            </a:r>
          </a:p>
          <a:p>
            <a:r>
              <a:rPr lang="en" i="1" dirty="0"/>
              <a:t>Trialling is not the same as testing. Trialling is about finding different ways of building the same component. Show evidence of  your trialling  here. Select one of your trials for further development and give reasons for your choice. </a:t>
            </a:r>
            <a:endParaRPr lang="en-NZ" dirty="0"/>
          </a:p>
        </p:txBody>
      </p:sp>
      <p:sp>
        <p:nvSpPr>
          <p:cNvPr id="4" name="Slide Number Placeholder 3"/>
          <p:cNvSpPr>
            <a:spLocks noGrp="1"/>
          </p:cNvSpPr>
          <p:nvPr>
            <p:ph type="sldNum" sz="quarter" idx="5"/>
          </p:nvPr>
        </p:nvSpPr>
        <p:spPr/>
        <p:txBody>
          <a:bodyPr/>
          <a:lstStyle/>
          <a:p>
            <a:fld id="{D89B2B17-F4B1-4A14-AF99-5A366D45E74A}" type="slidenum">
              <a:rPr lang="en-NZ" smtClean="0"/>
              <a:t>7</a:t>
            </a:fld>
            <a:endParaRPr lang="en-NZ"/>
          </a:p>
        </p:txBody>
      </p:sp>
    </p:spTree>
    <p:extLst>
      <p:ext uri="{BB962C8B-B14F-4D97-AF65-F5344CB8AC3E}">
        <p14:creationId xmlns:p14="http://schemas.microsoft.com/office/powerpoint/2010/main" val="1206899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5f5670a123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5f5670a123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NZ" dirty="0"/>
              <a:t>Additional rows can be added by clicking in the last cell and then using the Tab key </a:t>
            </a:r>
          </a:p>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89B2B17-F4B1-4A14-AF99-5A366D45E74A}" type="slidenum">
              <a:rPr lang="en-NZ" smtClean="0"/>
              <a:t>25</a:t>
            </a:fld>
            <a:endParaRPr lang="en-NZ"/>
          </a:p>
        </p:txBody>
      </p:sp>
    </p:spTree>
    <p:extLst>
      <p:ext uri="{BB962C8B-B14F-4D97-AF65-F5344CB8AC3E}">
        <p14:creationId xmlns:p14="http://schemas.microsoft.com/office/powerpoint/2010/main" val="23282196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5f5670a123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5f5670a123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NZ" dirty="0"/>
              <a:t>Additional rows can be added by clicking in the last cell and then using the Tab key </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8141172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5f5670a123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5f5670a123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NZ" dirty="0"/>
              <a:t>Additional rows can be added by clicking in the last cell and then using the Tab key </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716942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NZ" i="1" dirty="0">
                <a:latin typeface="Arial" panose="020B0604020202020204" pitchFamily="34" charset="0"/>
                <a:ea typeface="Arial" panose="020B0604020202020204" pitchFamily="34" charset="0"/>
              </a:rPr>
              <a:t>Show testing for your assembled outcome below.  This should include a test plan followed by screenshot proof.  </a:t>
            </a:r>
            <a:endParaRPr lang="en-NZ" dirty="0"/>
          </a:p>
        </p:txBody>
      </p:sp>
      <p:sp>
        <p:nvSpPr>
          <p:cNvPr id="4" name="Slide Number Placeholder 3"/>
          <p:cNvSpPr>
            <a:spLocks noGrp="1"/>
          </p:cNvSpPr>
          <p:nvPr>
            <p:ph type="sldNum" sz="quarter" idx="5"/>
          </p:nvPr>
        </p:nvSpPr>
        <p:spPr/>
        <p:txBody>
          <a:bodyPr/>
          <a:lstStyle/>
          <a:p>
            <a:fld id="{D89B2B17-F4B1-4A14-AF99-5A366D45E74A}" type="slidenum">
              <a:rPr lang="en-NZ" smtClean="0"/>
              <a:t>43</a:t>
            </a:fld>
            <a:endParaRPr lang="en-NZ"/>
          </a:p>
        </p:txBody>
      </p:sp>
    </p:spTree>
    <p:extLst>
      <p:ext uri="{BB962C8B-B14F-4D97-AF65-F5344CB8AC3E}">
        <p14:creationId xmlns:p14="http://schemas.microsoft.com/office/powerpoint/2010/main" val="2347556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B795A1-3E0A-4705-9C97-C8C0164D6ACF}"/>
              </a:ext>
            </a:extLst>
          </p:cNvPr>
          <p:cNvSpPr>
            <a:spLocks noGrp="1"/>
          </p:cNvSpPr>
          <p:nvPr>
            <p:ph type="ctrTitle"/>
          </p:nvPr>
        </p:nvSpPr>
        <p:spPr>
          <a:xfrm>
            <a:off x="1524000" y="1122363"/>
            <a:ext cx="9144000" cy="2387600"/>
          </a:xfrm>
        </p:spPr>
        <p:txBody>
          <a:bodyPr anchor="b"/>
          <a:lstStyle>
            <a:lvl1pPr algn="ctr">
              <a:defRPr sz="6000">
                <a:latin typeface="Bahnschrift" panose="020B0502040204020203" pitchFamily="34" charset="0"/>
              </a:defRPr>
            </a:lvl1pPr>
          </a:lstStyle>
          <a:p>
            <a:r>
              <a:rPr lang="en-US"/>
              <a:t>Click to edit Master title style</a:t>
            </a:r>
            <a:endParaRPr lang="en-NZ" dirty="0"/>
          </a:p>
        </p:txBody>
      </p:sp>
      <p:sp>
        <p:nvSpPr>
          <p:cNvPr id="3" name="Subtitle 2">
            <a:extLst>
              <a:ext uri="{FF2B5EF4-FFF2-40B4-BE49-F238E27FC236}">
                <a16:creationId xmlns:a16="http://schemas.microsoft.com/office/drawing/2014/main" id="{9A7C6B64-3A6D-4435-AEDD-2D2A6FF231C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NZ" dirty="0"/>
          </a:p>
        </p:txBody>
      </p:sp>
      <p:sp>
        <p:nvSpPr>
          <p:cNvPr id="4" name="Date Placeholder 3">
            <a:extLst>
              <a:ext uri="{FF2B5EF4-FFF2-40B4-BE49-F238E27FC236}">
                <a16:creationId xmlns:a16="http://schemas.microsoft.com/office/drawing/2014/main" id="{AB30000D-DDE8-49C1-9438-42689EE568DB}"/>
              </a:ext>
            </a:extLst>
          </p:cNvPr>
          <p:cNvSpPr>
            <a:spLocks noGrp="1"/>
          </p:cNvSpPr>
          <p:nvPr>
            <p:ph type="dt" sz="half" idx="10"/>
          </p:nvPr>
        </p:nvSpPr>
        <p:spPr/>
        <p:txBody>
          <a:bodyPr/>
          <a:lstStyle/>
          <a:p>
            <a:fld id="{9C4A4F43-1C06-40E6-8F87-8B286982E50E}" type="datetimeFigureOut">
              <a:rPr lang="en-NZ" smtClean="0"/>
              <a:t>28/05/2023</a:t>
            </a:fld>
            <a:endParaRPr lang="en-NZ" dirty="0"/>
          </a:p>
        </p:txBody>
      </p:sp>
      <p:sp>
        <p:nvSpPr>
          <p:cNvPr id="5" name="Footer Placeholder 4">
            <a:extLst>
              <a:ext uri="{FF2B5EF4-FFF2-40B4-BE49-F238E27FC236}">
                <a16:creationId xmlns:a16="http://schemas.microsoft.com/office/drawing/2014/main" id="{5A726522-006F-4365-8D7A-8E2BD3CE9D3C}"/>
              </a:ext>
            </a:extLst>
          </p:cNvPr>
          <p:cNvSpPr>
            <a:spLocks noGrp="1"/>
          </p:cNvSpPr>
          <p:nvPr>
            <p:ph type="ftr" sz="quarter" idx="11"/>
          </p:nvPr>
        </p:nvSpPr>
        <p:spPr/>
        <p:txBody>
          <a:bodyPr/>
          <a:lstStyle/>
          <a:p>
            <a:endParaRPr lang="en-NZ" dirty="0"/>
          </a:p>
        </p:txBody>
      </p:sp>
      <p:sp>
        <p:nvSpPr>
          <p:cNvPr id="6" name="Slide Number Placeholder 5">
            <a:extLst>
              <a:ext uri="{FF2B5EF4-FFF2-40B4-BE49-F238E27FC236}">
                <a16:creationId xmlns:a16="http://schemas.microsoft.com/office/drawing/2014/main" id="{2A650961-C8DB-44A1-A76B-94FF54BDD019}"/>
              </a:ext>
            </a:extLst>
          </p:cNvPr>
          <p:cNvSpPr>
            <a:spLocks noGrp="1"/>
          </p:cNvSpPr>
          <p:nvPr>
            <p:ph type="sldNum" sz="quarter" idx="12"/>
          </p:nvPr>
        </p:nvSpPr>
        <p:spPr/>
        <p:txBody>
          <a:bodyPr/>
          <a:lstStyle/>
          <a:p>
            <a:fld id="{62CE36FE-F1E4-4E75-8BAB-62ADB9F0ED0A}" type="slidenum">
              <a:rPr lang="en-NZ" smtClean="0"/>
              <a:t>‹#›</a:t>
            </a:fld>
            <a:endParaRPr lang="en-NZ" dirty="0"/>
          </a:p>
        </p:txBody>
      </p:sp>
    </p:spTree>
    <p:extLst>
      <p:ext uri="{BB962C8B-B14F-4D97-AF65-F5344CB8AC3E}">
        <p14:creationId xmlns:p14="http://schemas.microsoft.com/office/powerpoint/2010/main" val="40249485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14488B-DFFF-4B07-A0BA-64CD472C146F}"/>
              </a:ext>
            </a:extLst>
          </p:cNvPr>
          <p:cNvSpPr>
            <a:spLocks noGrp="1"/>
          </p:cNvSpPr>
          <p:nvPr>
            <p:ph type="title"/>
          </p:nvPr>
        </p:nvSpPr>
        <p:spPr/>
        <p:txBody>
          <a:bodyPr/>
          <a:lstStyle/>
          <a:p>
            <a:r>
              <a:rPr lang="en-US"/>
              <a:t>Click to edit Master title style</a:t>
            </a:r>
            <a:endParaRPr lang="en-NZ"/>
          </a:p>
        </p:txBody>
      </p:sp>
      <p:sp>
        <p:nvSpPr>
          <p:cNvPr id="3" name="Vertical Text Placeholder 2">
            <a:extLst>
              <a:ext uri="{FF2B5EF4-FFF2-40B4-BE49-F238E27FC236}">
                <a16:creationId xmlns:a16="http://schemas.microsoft.com/office/drawing/2014/main" id="{C4932BC4-DD7E-47E5-B3FD-DC323F01CFD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Date Placeholder 3">
            <a:extLst>
              <a:ext uri="{FF2B5EF4-FFF2-40B4-BE49-F238E27FC236}">
                <a16:creationId xmlns:a16="http://schemas.microsoft.com/office/drawing/2014/main" id="{0030AC0B-9E84-400A-A785-84406E4FFE09}"/>
              </a:ext>
            </a:extLst>
          </p:cNvPr>
          <p:cNvSpPr>
            <a:spLocks noGrp="1"/>
          </p:cNvSpPr>
          <p:nvPr>
            <p:ph type="dt" sz="half" idx="10"/>
          </p:nvPr>
        </p:nvSpPr>
        <p:spPr/>
        <p:txBody>
          <a:bodyPr/>
          <a:lstStyle/>
          <a:p>
            <a:fld id="{9C4A4F43-1C06-40E6-8F87-8B286982E50E}" type="datetimeFigureOut">
              <a:rPr lang="en-NZ" smtClean="0"/>
              <a:t>28/05/2023</a:t>
            </a:fld>
            <a:endParaRPr lang="en-NZ" dirty="0"/>
          </a:p>
        </p:txBody>
      </p:sp>
      <p:sp>
        <p:nvSpPr>
          <p:cNvPr id="5" name="Footer Placeholder 4">
            <a:extLst>
              <a:ext uri="{FF2B5EF4-FFF2-40B4-BE49-F238E27FC236}">
                <a16:creationId xmlns:a16="http://schemas.microsoft.com/office/drawing/2014/main" id="{9A652123-A2BD-4B07-9571-961C5C273D2C}"/>
              </a:ext>
            </a:extLst>
          </p:cNvPr>
          <p:cNvSpPr>
            <a:spLocks noGrp="1"/>
          </p:cNvSpPr>
          <p:nvPr>
            <p:ph type="ftr" sz="quarter" idx="11"/>
          </p:nvPr>
        </p:nvSpPr>
        <p:spPr/>
        <p:txBody>
          <a:bodyPr/>
          <a:lstStyle/>
          <a:p>
            <a:endParaRPr lang="en-NZ" dirty="0"/>
          </a:p>
        </p:txBody>
      </p:sp>
      <p:sp>
        <p:nvSpPr>
          <p:cNvPr id="6" name="Slide Number Placeholder 5">
            <a:extLst>
              <a:ext uri="{FF2B5EF4-FFF2-40B4-BE49-F238E27FC236}">
                <a16:creationId xmlns:a16="http://schemas.microsoft.com/office/drawing/2014/main" id="{8E12AC71-FC31-406D-99EC-880429299575}"/>
              </a:ext>
            </a:extLst>
          </p:cNvPr>
          <p:cNvSpPr>
            <a:spLocks noGrp="1"/>
          </p:cNvSpPr>
          <p:nvPr>
            <p:ph type="sldNum" sz="quarter" idx="12"/>
          </p:nvPr>
        </p:nvSpPr>
        <p:spPr/>
        <p:txBody>
          <a:bodyPr/>
          <a:lstStyle/>
          <a:p>
            <a:fld id="{62CE36FE-F1E4-4E75-8BAB-62ADB9F0ED0A}" type="slidenum">
              <a:rPr lang="en-NZ" smtClean="0"/>
              <a:t>‹#›</a:t>
            </a:fld>
            <a:endParaRPr lang="en-NZ" dirty="0"/>
          </a:p>
        </p:txBody>
      </p:sp>
    </p:spTree>
    <p:extLst>
      <p:ext uri="{BB962C8B-B14F-4D97-AF65-F5344CB8AC3E}">
        <p14:creationId xmlns:p14="http://schemas.microsoft.com/office/powerpoint/2010/main" val="41237348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AACA701-B07E-4B07-8EC8-3AFD3B324B4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NZ"/>
          </a:p>
        </p:txBody>
      </p:sp>
      <p:sp>
        <p:nvSpPr>
          <p:cNvPr id="3" name="Vertical Text Placeholder 2">
            <a:extLst>
              <a:ext uri="{FF2B5EF4-FFF2-40B4-BE49-F238E27FC236}">
                <a16:creationId xmlns:a16="http://schemas.microsoft.com/office/drawing/2014/main" id="{6B465E95-319F-40A9-A78E-00D872D5988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Date Placeholder 3">
            <a:extLst>
              <a:ext uri="{FF2B5EF4-FFF2-40B4-BE49-F238E27FC236}">
                <a16:creationId xmlns:a16="http://schemas.microsoft.com/office/drawing/2014/main" id="{39B5F9D3-2B30-42E7-A1E7-99BCEC846CFE}"/>
              </a:ext>
            </a:extLst>
          </p:cNvPr>
          <p:cNvSpPr>
            <a:spLocks noGrp="1"/>
          </p:cNvSpPr>
          <p:nvPr>
            <p:ph type="dt" sz="half" idx="10"/>
          </p:nvPr>
        </p:nvSpPr>
        <p:spPr/>
        <p:txBody>
          <a:bodyPr/>
          <a:lstStyle/>
          <a:p>
            <a:fld id="{9C4A4F43-1C06-40E6-8F87-8B286982E50E}" type="datetimeFigureOut">
              <a:rPr lang="en-NZ" smtClean="0"/>
              <a:t>28/05/2023</a:t>
            </a:fld>
            <a:endParaRPr lang="en-NZ" dirty="0"/>
          </a:p>
        </p:txBody>
      </p:sp>
      <p:sp>
        <p:nvSpPr>
          <p:cNvPr id="5" name="Footer Placeholder 4">
            <a:extLst>
              <a:ext uri="{FF2B5EF4-FFF2-40B4-BE49-F238E27FC236}">
                <a16:creationId xmlns:a16="http://schemas.microsoft.com/office/drawing/2014/main" id="{C4B925A2-611B-4522-8616-4673C43DFF36}"/>
              </a:ext>
            </a:extLst>
          </p:cNvPr>
          <p:cNvSpPr>
            <a:spLocks noGrp="1"/>
          </p:cNvSpPr>
          <p:nvPr>
            <p:ph type="ftr" sz="quarter" idx="11"/>
          </p:nvPr>
        </p:nvSpPr>
        <p:spPr/>
        <p:txBody>
          <a:bodyPr/>
          <a:lstStyle/>
          <a:p>
            <a:endParaRPr lang="en-NZ" dirty="0"/>
          </a:p>
        </p:txBody>
      </p:sp>
      <p:sp>
        <p:nvSpPr>
          <p:cNvPr id="6" name="Slide Number Placeholder 5">
            <a:extLst>
              <a:ext uri="{FF2B5EF4-FFF2-40B4-BE49-F238E27FC236}">
                <a16:creationId xmlns:a16="http://schemas.microsoft.com/office/drawing/2014/main" id="{CC7F928E-F720-45F9-B182-58AB572910BB}"/>
              </a:ext>
            </a:extLst>
          </p:cNvPr>
          <p:cNvSpPr>
            <a:spLocks noGrp="1"/>
          </p:cNvSpPr>
          <p:nvPr>
            <p:ph type="sldNum" sz="quarter" idx="12"/>
          </p:nvPr>
        </p:nvSpPr>
        <p:spPr/>
        <p:txBody>
          <a:bodyPr/>
          <a:lstStyle/>
          <a:p>
            <a:fld id="{62CE36FE-F1E4-4E75-8BAB-62ADB9F0ED0A}" type="slidenum">
              <a:rPr lang="en-NZ" smtClean="0"/>
              <a:t>‹#›</a:t>
            </a:fld>
            <a:endParaRPr lang="en-NZ" dirty="0"/>
          </a:p>
        </p:txBody>
      </p:sp>
    </p:spTree>
    <p:extLst>
      <p:ext uri="{BB962C8B-B14F-4D97-AF65-F5344CB8AC3E}">
        <p14:creationId xmlns:p14="http://schemas.microsoft.com/office/powerpoint/2010/main" val="122012376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a:t>Click to edit Master title style</a:t>
            </a:r>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Autofit/>
          </a:bodyPr>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pPr lvl="0"/>
            <a:r>
              <a:rPr lang="en-US"/>
              <a:t>Click to edit Master text styles</a:t>
            </a: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2247660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915BC8-6ED7-43AE-BB28-B5DEAAC93194}"/>
              </a:ext>
            </a:extLst>
          </p:cNvPr>
          <p:cNvSpPr>
            <a:spLocks noGrp="1"/>
          </p:cNvSpPr>
          <p:nvPr>
            <p:ph type="title"/>
          </p:nvPr>
        </p:nvSpPr>
        <p:spPr>
          <a:xfrm>
            <a:off x="0" y="18255"/>
            <a:ext cx="10515600" cy="1325563"/>
          </a:xfrm>
        </p:spPr>
        <p:txBody>
          <a:bodyPr/>
          <a:lstStyle/>
          <a:p>
            <a:r>
              <a:rPr lang="en-US"/>
              <a:t>Click to edit Master title style</a:t>
            </a:r>
            <a:endParaRPr lang="en-NZ"/>
          </a:p>
        </p:txBody>
      </p:sp>
      <p:sp>
        <p:nvSpPr>
          <p:cNvPr id="4" name="Date Placeholder 3">
            <a:extLst>
              <a:ext uri="{FF2B5EF4-FFF2-40B4-BE49-F238E27FC236}">
                <a16:creationId xmlns:a16="http://schemas.microsoft.com/office/drawing/2014/main" id="{0E7D1449-7F83-4F3D-AA8E-7F357D98550A}"/>
              </a:ext>
            </a:extLst>
          </p:cNvPr>
          <p:cNvSpPr>
            <a:spLocks noGrp="1"/>
          </p:cNvSpPr>
          <p:nvPr>
            <p:ph type="dt" sz="half" idx="10"/>
          </p:nvPr>
        </p:nvSpPr>
        <p:spPr/>
        <p:txBody>
          <a:bodyPr/>
          <a:lstStyle/>
          <a:p>
            <a:fld id="{9C4A4F43-1C06-40E6-8F87-8B286982E50E}" type="datetimeFigureOut">
              <a:rPr lang="en-NZ" smtClean="0"/>
              <a:t>28/05/2023</a:t>
            </a:fld>
            <a:endParaRPr lang="en-NZ" dirty="0"/>
          </a:p>
        </p:txBody>
      </p:sp>
      <p:sp>
        <p:nvSpPr>
          <p:cNvPr id="5" name="Footer Placeholder 4">
            <a:extLst>
              <a:ext uri="{FF2B5EF4-FFF2-40B4-BE49-F238E27FC236}">
                <a16:creationId xmlns:a16="http://schemas.microsoft.com/office/drawing/2014/main" id="{613F9183-259C-42DE-8318-5E9AA20E3D49}"/>
              </a:ext>
            </a:extLst>
          </p:cNvPr>
          <p:cNvSpPr>
            <a:spLocks noGrp="1"/>
          </p:cNvSpPr>
          <p:nvPr>
            <p:ph type="ftr" sz="quarter" idx="11"/>
          </p:nvPr>
        </p:nvSpPr>
        <p:spPr/>
        <p:txBody>
          <a:bodyPr/>
          <a:lstStyle/>
          <a:p>
            <a:endParaRPr lang="en-NZ" dirty="0"/>
          </a:p>
        </p:txBody>
      </p:sp>
      <p:sp>
        <p:nvSpPr>
          <p:cNvPr id="6" name="Slide Number Placeholder 5">
            <a:extLst>
              <a:ext uri="{FF2B5EF4-FFF2-40B4-BE49-F238E27FC236}">
                <a16:creationId xmlns:a16="http://schemas.microsoft.com/office/drawing/2014/main" id="{A5FAA2D3-7320-4D0C-811D-5F925A183378}"/>
              </a:ext>
            </a:extLst>
          </p:cNvPr>
          <p:cNvSpPr>
            <a:spLocks noGrp="1"/>
          </p:cNvSpPr>
          <p:nvPr>
            <p:ph type="sldNum" sz="quarter" idx="12"/>
          </p:nvPr>
        </p:nvSpPr>
        <p:spPr/>
        <p:txBody>
          <a:bodyPr/>
          <a:lstStyle/>
          <a:p>
            <a:fld id="{62CE36FE-F1E4-4E75-8BAB-62ADB9F0ED0A}" type="slidenum">
              <a:rPr lang="en-NZ" smtClean="0"/>
              <a:t>‹#›</a:t>
            </a:fld>
            <a:endParaRPr lang="en-NZ" dirty="0"/>
          </a:p>
        </p:txBody>
      </p:sp>
    </p:spTree>
    <p:extLst>
      <p:ext uri="{BB962C8B-B14F-4D97-AF65-F5344CB8AC3E}">
        <p14:creationId xmlns:p14="http://schemas.microsoft.com/office/powerpoint/2010/main" val="22267744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F392AE-110D-4D78-AB31-12012FB3CA1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NZ"/>
          </a:p>
        </p:txBody>
      </p:sp>
      <p:sp>
        <p:nvSpPr>
          <p:cNvPr id="3" name="Text Placeholder 2">
            <a:extLst>
              <a:ext uri="{FF2B5EF4-FFF2-40B4-BE49-F238E27FC236}">
                <a16:creationId xmlns:a16="http://schemas.microsoft.com/office/drawing/2014/main" id="{48A1B2FE-90A7-41BC-A0B8-CD308E3F5EB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E25321D-B3E7-4832-91A4-6FCFBC4CF18F}"/>
              </a:ext>
            </a:extLst>
          </p:cNvPr>
          <p:cNvSpPr>
            <a:spLocks noGrp="1"/>
          </p:cNvSpPr>
          <p:nvPr>
            <p:ph type="dt" sz="half" idx="10"/>
          </p:nvPr>
        </p:nvSpPr>
        <p:spPr/>
        <p:txBody>
          <a:bodyPr/>
          <a:lstStyle/>
          <a:p>
            <a:fld id="{9C4A4F43-1C06-40E6-8F87-8B286982E50E}" type="datetimeFigureOut">
              <a:rPr lang="en-NZ" smtClean="0"/>
              <a:t>28/05/2023</a:t>
            </a:fld>
            <a:endParaRPr lang="en-NZ" dirty="0"/>
          </a:p>
        </p:txBody>
      </p:sp>
      <p:sp>
        <p:nvSpPr>
          <p:cNvPr id="5" name="Footer Placeholder 4">
            <a:extLst>
              <a:ext uri="{FF2B5EF4-FFF2-40B4-BE49-F238E27FC236}">
                <a16:creationId xmlns:a16="http://schemas.microsoft.com/office/drawing/2014/main" id="{86A1D7A6-DB42-4D12-96C3-6B97BF0715D8}"/>
              </a:ext>
            </a:extLst>
          </p:cNvPr>
          <p:cNvSpPr>
            <a:spLocks noGrp="1"/>
          </p:cNvSpPr>
          <p:nvPr>
            <p:ph type="ftr" sz="quarter" idx="11"/>
          </p:nvPr>
        </p:nvSpPr>
        <p:spPr/>
        <p:txBody>
          <a:bodyPr/>
          <a:lstStyle/>
          <a:p>
            <a:endParaRPr lang="en-NZ" dirty="0"/>
          </a:p>
        </p:txBody>
      </p:sp>
      <p:sp>
        <p:nvSpPr>
          <p:cNvPr id="6" name="Slide Number Placeholder 5">
            <a:extLst>
              <a:ext uri="{FF2B5EF4-FFF2-40B4-BE49-F238E27FC236}">
                <a16:creationId xmlns:a16="http://schemas.microsoft.com/office/drawing/2014/main" id="{C7B7530B-E6FC-45CB-A124-50254867173A}"/>
              </a:ext>
            </a:extLst>
          </p:cNvPr>
          <p:cNvSpPr>
            <a:spLocks noGrp="1"/>
          </p:cNvSpPr>
          <p:nvPr>
            <p:ph type="sldNum" sz="quarter" idx="12"/>
          </p:nvPr>
        </p:nvSpPr>
        <p:spPr/>
        <p:txBody>
          <a:bodyPr/>
          <a:lstStyle/>
          <a:p>
            <a:fld id="{62CE36FE-F1E4-4E75-8BAB-62ADB9F0ED0A}" type="slidenum">
              <a:rPr lang="en-NZ" smtClean="0"/>
              <a:t>‹#›</a:t>
            </a:fld>
            <a:endParaRPr lang="en-NZ" dirty="0"/>
          </a:p>
        </p:txBody>
      </p:sp>
    </p:spTree>
    <p:extLst>
      <p:ext uri="{BB962C8B-B14F-4D97-AF65-F5344CB8AC3E}">
        <p14:creationId xmlns:p14="http://schemas.microsoft.com/office/powerpoint/2010/main" val="15531767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D1704-775A-4B55-9452-74484150FDB8}"/>
              </a:ext>
            </a:extLst>
          </p:cNvPr>
          <p:cNvSpPr>
            <a:spLocks noGrp="1"/>
          </p:cNvSpPr>
          <p:nvPr>
            <p:ph type="title"/>
          </p:nvPr>
        </p:nvSpPr>
        <p:spPr/>
        <p:txBody>
          <a:bodyPr/>
          <a:lstStyle/>
          <a:p>
            <a:r>
              <a:rPr lang="en-US"/>
              <a:t>Click to edit Master title style</a:t>
            </a:r>
            <a:endParaRPr lang="en-NZ"/>
          </a:p>
        </p:txBody>
      </p:sp>
      <p:sp>
        <p:nvSpPr>
          <p:cNvPr id="3" name="Content Placeholder 2">
            <a:extLst>
              <a:ext uri="{FF2B5EF4-FFF2-40B4-BE49-F238E27FC236}">
                <a16:creationId xmlns:a16="http://schemas.microsoft.com/office/drawing/2014/main" id="{8AC1D9E3-C75E-4AD1-9284-388F525F10B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Content Placeholder 3">
            <a:extLst>
              <a:ext uri="{FF2B5EF4-FFF2-40B4-BE49-F238E27FC236}">
                <a16:creationId xmlns:a16="http://schemas.microsoft.com/office/drawing/2014/main" id="{2C2594FE-FF43-4A70-8E58-96A26F9BA1B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5" name="Date Placeholder 4">
            <a:extLst>
              <a:ext uri="{FF2B5EF4-FFF2-40B4-BE49-F238E27FC236}">
                <a16:creationId xmlns:a16="http://schemas.microsoft.com/office/drawing/2014/main" id="{6C8EF460-0BC5-4DA2-B3F9-CC7F4337940A}"/>
              </a:ext>
            </a:extLst>
          </p:cNvPr>
          <p:cNvSpPr>
            <a:spLocks noGrp="1"/>
          </p:cNvSpPr>
          <p:nvPr>
            <p:ph type="dt" sz="half" idx="10"/>
          </p:nvPr>
        </p:nvSpPr>
        <p:spPr/>
        <p:txBody>
          <a:bodyPr/>
          <a:lstStyle/>
          <a:p>
            <a:fld id="{9C4A4F43-1C06-40E6-8F87-8B286982E50E}" type="datetimeFigureOut">
              <a:rPr lang="en-NZ" smtClean="0"/>
              <a:t>28/05/2023</a:t>
            </a:fld>
            <a:endParaRPr lang="en-NZ" dirty="0"/>
          </a:p>
        </p:txBody>
      </p:sp>
      <p:sp>
        <p:nvSpPr>
          <p:cNvPr id="6" name="Footer Placeholder 5">
            <a:extLst>
              <a:ext uri="{FF2B5EF4-FFF2-40B4-BE49-F238E27FC236}">
                <a16:creationId xmlns:a16="http://schemas.microsoft.com/office/drawing/2014/main" id="{A1840789-6B30-4EA7-A617-008455D07698}"/>
              </a:ext>
            </a:extLst>
          </p:cNvPr>
          <p:cNvSpPr>
            <a:spLocks noGrp="1"/>
          </p:cNvSpPr>
          <p:nvPr>
            <p:ph type="ftr" sz="quarter" idx="11"/>
          </p:nvPr>
        </p:nvSpPr>
        <p:spPr/>
        <p:txBody>
          <a:bodyPr/>
          <a:lstStyle/>
          <a:p>
            <a:endParaRPr lang="en-NZ" dirty="0"/>
          </a:p>
        </p:txBody>
      </p:sp>
      <p:sp>
        <p:nvSpPr>
          <p:cNvPr id="7" name="Slide Number Placeholder 6">
            <a:extLst>
              <a:ext uri="{FF2B5EF4-FFF2-40B4-BE49-F238E27FC236}">
                <a16:creationId xmlns:a16="http://schemas.microsoft.com/office/drawing/2014/main" id="{63432421-2ACD-4520-9197-543C6594F5F8}"/>
              </a:ext>
            </a:extLst>
          </p:cNvPr>
          <p:cNvSpPr>
            <a:spLocks noGrp="1"/>
          </p:cNvSpPr>
          <p:nvPr>
            <p:ph type="sldNum" sz="quarter" idx="12"/>
          </p:nvPr>
        </p:nvSpPr>
        <p:spPr/>
        <p:txBody>
          <a:bodyPr/>
          <a:lstStyle/>
          <a:p>
            <a:fld id="{62CE36FE-F1E4-4E75-8BAB-62ADB9F0ED0A}" type="slidenum">
              <a:rPr lang="en-NZ" smtClean="0"/>
              <a:t>‹#›</a:t>
            </a:fld>
            <a:endParaRPr lang="en-NZ" dirty="0"/>
          </a:p>
        </p:txBody>
      </p:sp>
    </p:spTree>
    <p:extLst>
      <p:ext uri="{BB962C8B-B14F-4D97-AF65-F5344CB8AC3E}">
        <p14:creationId xmlns:p14="http://schemas.microsoft.com/office/powerpoint/2010/main" val="27086085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90C44-8B61-4277-A81D-AB09163F0372}"/>
              </a:ext>
            </a:extLst>
          </p:cNvPr>
          <p:cNvSpPr>
            <a:spLocks noGrp="1"/>
          </p:cNvSpPr>
          <p:nvPr>
            <p:ph type="title"/>
          </p:nvPr>
        </p:nvSpPr>
        <p:spPr>
          <a:xfrm>
            <a:off x="839788" y="365125"/>
            <a:ext cx="10515600" cy="1325563"/>
          </a:xfrm>
        </p:spPr>
        <p:txBody>
          <a:bodyPr/>
          <a:lstStyle/>
          <a:p>
            <a:r>
              <a:rPr lang="en-US"/>
              <a:t>Click to edit Master title style</a:t>
            </a:r>
            <a:endParaRPr lang="en-NZ"/>
          </a:p>
        </p:txBody>
      </p:sp>
      <p:sp>
        <p:nvSpPr>
          <p:cNvPr id="3" name="Text Placeholder 2">
            <a:extLst>
              <a:ext uri="{FF2B5EF4-FFF2-40B4-BE49-F238E27FC236}">
                <a16:creationId xmlns:a16="http://schemas.microsoft.com/office/drawing/2014/main" id="{E3A50201-D79E-42EC-8E4B-64F13D31781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C83F05F-B5F5-4CE5-A809-0418C9A5C71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5" name="Text Placeholder 4">
            <a:extLst>
              <a:ext uri="{FF2B5EF4-FFF2-40B4-BE49-F238E27FC236}">
                <a16:creationId xmlns:a16="http://schemas.microsoft.com/office/drawing/2014/main" id="{690D45C8-AA35-47BF-94F9-83BC63C4F2B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0D0E969-E99C-4F4C-A8CE-8D6EB4E5809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7" name="Date Placeholder 6">
            <a:extLst>
              <a:ext uri="{FF2B5EF4-FFF2-40B4-BE49-F238E27FC236}">
                <a16:creationId xmlns:a16="http://schemas.microsoft.com/office/drawing/2014/main" id="{1A9A7D6B-52F3-497B-9BD5-0DB56C8E267C}"/>
              </a:ext>
            </a:extLst>
          </p:cNvPr>
          <p:cNvSpPr>
            <a:spLocks noGrp="1"/>
          </p:cNvSpPr>
          <p:nvPr>
            <p:ph type="dt" sz="half" idx="10"/>
          </p:nvPr>
        </p:nvSpPr>
        <p:spPr/>
        <p:txBody>
          <a:bodyPr/>
          <a:lstStyle/>
          <a:p>
            <a:fld id="{9C4A4F43-1C06-40E6-8F87-8B286982E50E}" type="datetimeFigureOut">
              <a:rPr lang="en-NZ" smtClean="0"/>
              <a:t>28/05/2023</a:t>
            </a:fld>
            <a:endParaRPr lang="en-NZ" dirty="0"/>
          </a:p>
        </p:txBody>
      </p:sp>
      <p:sp>
        <p:nvSpPr>
          <p:cNvPr id="8" name="Footer Placeholder 7">
            <a:extLst>
              <a:ext uri="{FF2B5EF4-FFF2-40B4-BE49-F238E27FC236}">
                <a16:creationId xmlns:a16="http://schemas.microsoft.com/office/drawing/2014/main" id="{C5287DC9-A437-4DC1-8DEF-56C273F53D6D}"/>
              </a:ext>
            </a:extLst>
          </p:cNvPr>
          <p:cNvSpPr>
            <a:spLocks noGrp="1"/>
          </p:cNvSpPr>
          <p:nvPr>
            <p:ph type="ftr" sz="quarter" idx="11"/>
          </p:nvPr>
        </p:nvSpPr>
        <p:spPr/>
        <p:txBody>
          <a:bodyPr/>
          <a:lstStyle/>
          <a:p>
            <a:endParaRPr lang="en-NZ" dirty="0"/>
          </a:p>
        </p:txBody>
      </p:sp>
      <p:sp>
        <p:nvSpPr>
          <p:cNvPr id="9" name="Slide Number Placeholder 8">
            <a:extLst>
              <a:ext uri="{FF2B5EF4-FFF2-40B4-BE49-F238E27FC236}">
                <a16:creationId xmlns:a16="http://schemas.microsoft.com/office/drawing/2014/main" id="{98E1E4FD-ED93-4D04-866A-65E36FE12995}"/>
              </a:ext>
            </a:extLst>
          </p:cNvPr>
          <p:cNvSpPr>
            <a:spLocks noGrp="1"/>
          </p:cNvSpPr>
          <p:nvPr>
            <p:ph type="sldNum" sz="quarter" idx="12"/>
          </p:nvPr>
        </p:nvSpPr>
        <p:spPr/>
        <p:txBody>
          <a:bodyPr/>
          <a:lstStyle/>
          <a:p>
            <a:fld id="{62CE36FE-F1E4-4E75-8BAB-62ADB9F0ED0A}" type="slidenum">
              <a:rPr lang="en-NZ" smtClean="0"/>
              <a:t>‹#›</a:t>
            </a:fld>
            <a:endParaRPr lang="en-NZ" dirty="0"/>
          </a:p>
        </p:txBody>
      </p:sp>
    </p:spTree>
    <p:extLst>
      <p:ext uri="{BB962C8B-B14F-4D97-AF65-F5344CB8AC3E}">
        <p14:creationId xmlns:p14="http://schemas.microsoft.com/office/powerpoint/2010/main" val="14379553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117ADA-5F94-491F-A3FD-E3042679F9BA}"/>
              </a:ext>
            </a:extLst>
          </p:cNvPr>
          <p:cNvSpPr>
            <a:spLocks noGrp="1"/>
          </p:cNvSpPr>
          <p:nvPr>
            <p:ph type="title"/>
          </p:nvPr>
        </p:nvSpPr>
        <p:spPr/>
        <p:txBody>
          <a:bodyPr/>
          <a:lstStyle/>
          <a:p>
            <a:r>
              <a:rPr lang="en-US"/>
              <a:t>Click to edit Master title style</a:t>
            </a:r>
            <a:endParaRPr lang="en-NZ"/>
          </a:p>
        </p:txBody>
      </p:sp>
      <p:sp>
        <p:nvSpPr>
          <p:cNvPr id="3" name="Date Placeholder 2">
            <a:extLst>
              <a:ext uri="{FF2B5EF4-FFF2-40B4-BE49-F238E27FC236}">
                <a16:creationId xmlns:a16="http://schemas.microsoft.com/office/drawing/2014/main" id="{C02EA47D-65BE-4F19-B4B5-6AA5BA4FD3A9}"/>
              </a:ext>
            </a:extLst>
          </p:cNvPr>
          <p:cNvSpPr>
            <a:spLocks noGrp="1"/>
          </p:cNvSpPr>
          <p:nvPr>
            <p:ph type="dt" sz="half" idx="10"/>
          </p:nvPr>
        </p:nvSpPr>
        <p:spPr/>
        <p:txBody>
          <a:bodyPr/>
          <a:lstStyle/>
          <a:p>
            <a:fld id="{9C4A4F43-1C06-40E6-8F87-8B286982E50E}" type="datetimeFigureOut">
              <a:rPr lang="en-NZ" smtClean="0"/>
              <a:t>28/05/2023</a:t>
            </a:fld>
            <a:endParaRPr lang="en-NZ" dirty="0"/>
          </a:p>
        </p:txBody>
      </p:sp>
      <p:sp>
        <p:nvSpPr>
          <p:cNvPr id="4" name="Footer Placeholder 3">
            <a:extLst>
              <a:ext uri="{FF2B5EF4-FFF2-40B4-BE49-F238E27FC236}">
                <a16:creationId xmlns:a16="http://schemas.microsoft.com/office/drawing/2014/main" id="{10A354AF-B6C0-46A6-86A3-28D3AC2C198E}"/>
              </a:ext>
            </a:extLst>
          </p:cNvPr>
          <p:cNvSpPr>
            <a:spLocks noGrp="1"/>
          </p:cNvSpPr>
          <p:nvPr>
            <p:ph type="ftr" sz="quarter" idx="11"/>
          </p:nvPr>
        </p:nvSpPr>
        <p:spPr/>
        <p:txBody>
          <a:bodyPr/>
          <a:lstStyle/>
          <a:p>
            <a:endParaRPr lang="en-NZ" dirty="0"/>
          </a:p>
        </p:txBody>
      </p:sp>
      <p:sp>
        <p:nvSpPr>
          <p:cNvPr id="5" name="Slide Number Placeholder 4">
            <a:extLst>
              <a:ext uri="{FF2B5EF4-FFF2-40B4-BE49-F238E27FC236}">
                <a16:creationId xmlns:a16="http://schemas.microsoft.com/office/drawing/2014/main" id="{5E975E0F-39DE-4C2E-BACD-831BFFA8ACD3}"/>
              </a:ext>
            </a:extLst>
          </p:cNvPr>
          <p:cNvSpPr>
            <a:spLocks noGrp="1"/>
          </p:cNvSpPr>
          <p:nvPr>
            <p:ph type="sldNum" sz="quarter" idx="12"/>
          </p:nvPr>
        </p:nvSpPr>
        <p:spPr/>
        <p:txBody>
          <a:bodyPr/>
          <a:lstStyle/>
          <a:p>
            <a:fld id="{62CE36FE-F1E4-4E75-8BAB-62ADB9F0ED0A}" type="slidenum">
              <a:rPr lang="en-NZ" smtClean="0"/>
              <a:t>‹#›</a:t>
            </a:fld>
            <a:endParaRPr lang="en-NZ" dirty="0"/>
          </a:p>
        </p:txBody>
      </p:sp>
    </p:spTree>
    <p:extLst>
      <p:ext uri="{BB962C8B-B14F-4D97-AF65-F5344CB8AC3E}">
        <p14:creationId xmlns:p14="http://schemas.microsoft.com/office/powerpoint/2010/main" val="33044150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9DCF0C9-70BE-4BE7-92C7-21DBBE6A2B19}"/>
              </a:ext>
            </a:extLst>
          </p:cNvPr>
          <p:cNvSpPr>
            <a:spLocks noGrp="1"/>
          </p:cNvSpPr>
          <p:nvPr>
            <p:ph type="dt" sz="half" idx="10"/>
          </p:nvPr>
        </p:nvSpPr>
        <p:spPr/>
        <p:txBody>
          <a:bodyPr/>
          <a:lstStyle/>
          <a:p>
            <a:fld id="{9C4A4F43-1C06-40E6-8F87-8B286982E50E}" type="datetimeFigureOut">
              <a:rPr lang="en-NZ" smtClean="0"/>
              <a:t>28/05/2023</a:t>
            </a:fld>
            <a:endParaRPr lang="en-NZ" dirty="0"/>
          </a:p>
        </p:txBody>
      </p:sp>
      <p:sp>
        <p:nvSpPr>
          <p:cNvPr id="3" name="Footer Placeholder 2">
            <a:extLst>
              <a:ext uri="{FF2B5EF4-FFF2-40B4-BE49-F238E27FC236}">
                <a16:creationId xmlns:a16="http://schemas.microsoft.com/office/drawing/2014/main" id="{98F185B2-7CA3-4321-9ED2-3CA793515367}"/>
              </a:ext>
            </a:extLst>
          </p:cNvPr>
          <p:cNvSpPr>
            <a:spLocks noGrp="1"/>
          </p:cNvSpPr>
          <p:nvPr>
            <p:ph type="ftr" sz="quarter" idx="11"/>
          </p:nvPr>
        </p:nvSpPr>
        <p:spPr/>
        <p:txBody>
          <a:bodyPr/>
          <a:lstStyle/>
          <a:p>
            <a:endParaRPr lang="en-NZ" dirty="0"/>
          </a:p>
        </p:txBody>
      </p:sp>
      <p:sp>
        <p:nvSpPr>
          <p:cNvPr id="4" name="Slide Number Placeholder 3">
            <a:extLst>
              <a:ext uri="{FF2B5EF4-FFF2-40B4-BE49-F238E27FC236}">
                <a16:creationId xmlns:a16="http://schemas.microsoft.com/office/drawing/2014/main" id="{BA8DC3A0-AED3-4236-9F99-AD0661DD7D55}"/>
              </a:ext>
            </a:extLst>
          </p:cNvPr>
          <p:cNvSpPr>
            <a:spLocks noGrp="1"/>
          </p:cNvSpPr>
          <p:nvPr>
            <p:ph type="sldNum" sz="quarter" idx="12"/>
          </p:nvPr>
        </p:nvSpPr>
        <p:spPr/>
        <p:txBody>
          <a:bodyPr/>
          <a:lstStyle/>
          <a:p>
            <a:fld id="{62CE36FE-F1E4-4E75-8BAB-62ADB9F0ED0A}" type="slidenum">
              <a:rPr lang="en-NZ" smtClean="0"/>
              <a:t>‹#›</a:t>
            </a:fld>
            <a:endParaRPr lang="en-NZ" dirty="0"/>
          </a:p>
        </p:txBody>
      </p:sp>
    </p:spTree>
    <p:extLst>
      <p:ext uri="{BB962C8B-B14F-4D97-AF65-F5344CB8AC3E}">
        <p14:creationId xmlns:p14="http://schemas.microsoft.com/office/powerpoint/2010/main" val="12329684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8A752C-6E66-409D-84A9-B3A1FEB7143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NZ"/>
          </a:p>
        </p:txBody>
      </p:sp>
      <p:sp>
        <p:nvSpPr>
          <p:cNvPr id="3" name="Content Placeholder 2">
            <a:extLst>
              <a:ext uri="{FF2B5EF4-FFF2-40B4-BE49-F238E27FC236}">
                <a16:creationId xmlns:a16="http://schemas.microsoft.com/office/drawing/2014/main" id="{2CE3BAD0-1D81-441B-A400-D02DB4C9807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Text Placeholder 3">
            <a:extLst>
              <a:ext uri="{FF2B5EF4-FFF2-40B4-BE49-F238E27FC236}">
                <a16:creationId xmlns:a16="http://schemas.microsoft.com/office/drawing/2014/main" id="{1E4CE427-AFDE-454D-9BA1-7B23DF256FA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BEAD505-5477-455D-8F5F-BC3688744CE9}"/>
              </a:ext>
            </a:extLst>
          </p:cNvPr>
          <p:cNvSpPr>
            <a:spLocks noGrp="1"/>
          </p:cNvSpPr>
          <p:nvPr>
            <p:ph type="dt" sz="half" idx="10"/>
          </p:nvPr>
        </p:nvSpPr>
        <p:spPr/>
        <p:txBody>
          <a:bodyPr/>
          <a:lstStyle/>
          <a:p>
            <a:fld id="{9C4A4F43-1C06-40E6-8F87-8B286982E50E}" type="datetimeFigureOut">
              <a:rPr lang="en-NZ" smtClean="0"/>
              <a:t>28/05/2023</a:t>
            </a:fld>
            <a:endParaRPr lang="en-NZ" dirty="0"/>
          </a:p>
        </p:txBody>
      </p:sp>
      <p:sp>
        <p:nvSpPr>
          <p:cNvPr id="6" name="Footer Placeholder 5">
            <a:extLst>
              <a:ext uri="{FF2B5EF4-FFF2-40B4-BE49-F238E27FC236}">
                <a16:creationId xmlns:a16="http://schemas.microsoft.com/office/drawing/2014/main" id="{8A94D95E-B366-4DCB-99FB-15EF5C2372F0}"/>
              </a:ext>
            </a:extLst>
          </p:cNvPr>
          <p:cNvSpPr>
            <a:spLocks noGrp="1"/>
          </p:cNvSpPr>
          <p:nvPr>
            <p:ph type="ftr" sz="quarter" idx="11"/>
          </p:nvPr>
        </p:nvSpPr>
        <p:spPr/>
        <p:txBody>
          <a:bodyPr/>
          <a:lstStyle/>
          <a:p>
            <a:endParaRPr lang="en-NZ" dirty="0"/>
          </a:p>
        </p:txBody>
      </p:sp>
      <p:sp>
        <p:nvSpPr>
          <p:cNvPr id="7" name="Slide Number Placeholder 6">
            <a:extLst>
              <a:ext uri="{FF2B5EF4-FFF2-40B4-BE49-F238E27FC236}">
                <a16:creationId xmlns:a16="http://schemas.microsoft.com/office/drawing/2014/main" id="{98FB6314-820D-4316-8299-3C7469AF6E29}"/>
              </a:ext>
            </a:extLst>
          </p:cNvPr>
          <p:cNvSpPr>
            <a:spLocks noGrp="1"/>
          </p:cNvSpPr>
          <p:nvPr>
            <p:ph type="sldNum" sz="quarter" idx="12"/>
          </p:nvPr>
        </p:nvSpPr>
        <p:spPr/>
        <p:txBody>
          <a:bodyPr/>
          <a:lstStyle/>
          <a:p>
            <a:fld id="{62CE36FE-F1E4-4E75-8BAB-62ADB9F0ED0A}" type="slidenum">
              <a:rPr lang="en-NZ" smtClean="0"/>
              <a:t>‹#›</a:t>
            </a:fld>
            <a:endParaRPr lang="en-NZ" dirty="0"/>
          </a:p>
        </p:txBody>
      </p:sp>
    </p:spTree>
    <p:extLst>
      <p:ext uri="{BB962C8B-B14F-4D97-AF65-F5344CB8AC3E}">
        <p14:creationId xmlns:p14="http://schemas.microsoft.com/office/powerpoint/2010/main" val="19461992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8BDE4-1C2B-4B07-B184-E89B70CA4AC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NZ"/>
          </a:p>
        </p:txBody>
      </p:sp>
      <p:sp>
        <p:nvSpPr>
          <p:cNvPr id="3" name="Picture Placeholder 2">
            <a:extLst>
              <a:ext uri="{FF2B5EF4-FFF2-40B4-BE49-F238E27FC236}">
                <a16:creationId xmlns:a16="http://schemas.microsoft.com/office/drawing/2014/main" id="{48FE7B0F-FDB0-46E3-A4CF-7CDA5877CA9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NZ" dirty="0"/>
          </a:p>
        </p:txBody>
      </p:sp>
      <p:sp>
        <p:nvSpPr>
          <p:cNvPr id="4" name="Text Placeholder 3">
            <a:extLst>
              <a:ext uri="{FF2B5EF4-FFF2-40B4-BE49-F238E27FC236}">
                <a16:creationId xmlns:a16="http://schemas.microsoft.com/office/drawing/2014/main" id="{66C30B57-02DC-49D0-91BF-AEBE3B10F27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5CAD543-F957-4398-B2B1-81AB9F8B0DC5}"/>
              </a:ext>
            </a:extLst>
          </p:cNvPr>
          <p:cNvSpPr>
            <a:spLocks noGrp="1"/>
          </p:cNvSpPr>
          <p:nvPr>
            <p:ph type="dt" sz="half" idx="10"/>
          </p:nvPr>
        </p:nvSpPr>
        <p:spPr/>
        <p:txBody>
          <a:bodyPr/>
          <a:lstStyle/>
          <a:p>
            <a:fld id="{9C4A4F43-1C06-40E6-8F87-8B286982E50E}" type="datetimeFigureOut">
              <a:rPr lang="en-NZ" smtClean="0"/>
              <a:t>28/05/2023</a:t>
            </a:fld>
            <a:endParaRPr lang="en-NZ" dirty="0"/>
          </a:p>
        </p:txBody>
      </p:sp>
      <p:sp>
        <p:nvSpPr>
          <p:cNvPr id="6" name="Footer Placeholder 5">
            <a:extLst>
              <a:ext uri="{FF2B5EF4-FFF2-40B4-BE49-F238E27FC236}">
                <a16:creationId xmlns:a16="http://schemas.microsoft.com/office/drawing/2014/main" id="{FF9DAD86-4A86-4614-AF18-277D86A724D3}"/>
              </a:ext>
            </a:extLst>
          </p:cNvPr>
          <p:cNvSpPr>
            <a:spLocks noGrp="1"/>
          </p:cNvSpPr>
          <p:nvPr>
            <p:ph type="ftr" sz="quarter" idx="11"/>
          </p:nvPr>
        </p:nvSpPr>
        <p:spPr/>
        <p:txBody>
          <a:bodyPr/>
          <a:lstStyle/>
          <a:p>
            <a:endParaRPr lang="en-NZ" dirty="0"/>
          </a:p>
        </p:txBody>
      </p:sp>
      <p:sp>
        <p:nvSpPr>
          <p:cNvPr id="7" name="Slide Number Placeholder 6">
            <a:extLst>
              <a:ext uri="{FF2B5EF4-FFF2-40B4-BE49-F238E27FC236}">
                <a16:creationId xmlns:a16="http://schemas.microsoft.com/office/drawing/2014/main" id="{6DD0AD6F-A3DB-463C-B7B1-00E2C1AB42E6}"/>
              </a:ext>
            </a:extLst>
          </p:cNvPr>
          <p:cNvSpPr>
            <a:spLocks noGrp="1"/>
          </p:cNvSpPr>
          <p:nvPr>
            <p:ph type="sldNum" sz="quarter" idx="12"/>
          </p:nvPr>
        </p:nvSpPr>
        <p:spPr/>
        <p:txBody>
          <a:bodyPr/>
          <a:lstStyle/>
          <a:p>
            <a:fld id="{62CE36FE-F1E4-4E75-8BAB-62ADB9F0ED0A}" type="slidenum">
              <a:rPr lang="en-NZ" smtClean="0"/>
              <a:t>‹#›</a:t>
            </a:fld>
            <a:endParaRPr lang="en-NZ" dirty="0"/>
          </a:p>
        </p:txBody>
      </p:sp>
    </p:spTree>
    <p:extLst>
      <p:ext uri="{BB962C8B-B14F-4D97-AF65-F5344CB8AC3E}">
        <p14:creationId xmlns:p14="http://schemas.microsoft.com/office/powerpoint/2010/main" val="21342958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1931B4-8E71-42B9-8002-AAD74F56959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NZ" dirty="0"/>
          </a:p>
        </p:txBody>
      </p:sp>
      <p:sp>
        <p:nvSpPr>
          <p:cNvPr id="3" name="Text Placeholder 2">
            <a:extLst>
              <a:ext uri="{FF2B5EF4-FFF2-40B4-BE49-F238E27FC236}">
                <a16:creationId xmlns:a16="http://schemas.microsoft.com/office/drawing/2014/main" id="{83FE6482-ADA7-4336-AEC8-67FD1510A58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NZ" dirty="0"/>
          </a:p>
        </p:txBody>
      </p:sp>
      <p:sp>
        <p:nvSpPr>
          <p:cNvPr id="4" name="Date Placeholder 3">
            <a:extLst>
              <a:ext uri="{FF2B5EF4-FFF2-40B4-BE49-F238E27FC236}">
                <a16:creationId xmlns:a16="http://schemas.microsoft.com/office/drawing/2014/main" id="{CDEF033E-F03C-4674-909F-BC74AC281FA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C4A4F43-1C06-40E6-8F87-8B286982E50E}" type="datetimeFigureOut">
              <a:rPr lang="en-NZ" smtClean="0"/>
              <a:t>28/05/2023</a:t>
            </a:fld>
            <a:endParaRPr lang="en-NZ" dirty="0"/>
          </a:p>
        </p:txBody>
      </p:sp>
      <p:sp>
        <p:nvSpPr>
          <p:cNvPr id="5" name="Footer Placeholder 4">
            <a:extLst>
              <a:ext uri="{FF2B5EF4-FFF2-40B4-BE49-F238E27FC236}">
                <a16:creationId xmlns:a16="http://schemas.microsoft.com/office/drawing/2014/main" id="{76617F26-6C74-4AB2-BD4B-94D7AB10FC4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NZ" dirty="0"/>
          </a:p>
        </p:txBody>
      </p:sp>
      <p:sp>
        <p:nvSpPr>
          <p:cNvPr id="6" name="Slide Number Placeholder 5">
            <a:extLst>
              <a:ext uri="{FF2B5EF4-FFF2-40B4-BE49-F238E27FC236}">
                <a16:creationId xmlns:a16="http://schemas.microsoft.com/office/drawing/2014/main" id="{08C64EE4-BE6A-494B-95C7-0133EE3B33C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2CE36FE-F1E4-4E75-8BAB-62ADB9F0ED0A}" type="slidenum">
              <a:rPr lang="en-NZ" smtClean="0"/>
              <a:t>‹#›</a:t>
            </a:fld>
            <a:endParaRPr lang="en-NZ" dirty="0"/>
          </a:p>
        </p:txBody>
      </p:sp>
    </p:spTree>
    <p:extLst>
      <p:ext uri="{BB962C8B-B14F-4D97-AF65-F5344CB8AC3E}">
        <p14:creationId xmlns:p14="http://schemas.microsoft.com/office/powerpoint/2010/main" val="2793917464"/>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bg1"/>
          </a:solidFill>
          <a:latin typeface="Bahnschrift" panose="020B0502040204020203"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Bahnschrift" panose="020B0502040204020203"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Bahnschrift" panose="020B05020402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Bahnschrift" panose="020B05020402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6.xml"/><Relationship Id="rId5" Type="http://schemas.openxmlformats.org/officeDocument/2006/relationships/image" Target="../media/image15.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16.png"/><Relationship Id="rId1" Type="http://schemas.openxmlformats.org/officeDocument/2006/relationships/slideLayout" Target="../slideLayouts/slideLayout6.xml"/><Relationship Id="rId6" Type="http://schemas.openxmlformats.org/officeDocument/2006/relationships/image" Target="../media/image160.png"/><Relationship Id="rId5" Type="http://schemas.openxmlformats.org/officeDocument/2006/relationships/customXml" Target="../ink/ink2.xml"/><Relationship Id="rId4" Type="http://schemas.openxmlformats.org/officeDocument/2006/relationships/image" Target="../media/image150.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customXml" Target="../ink/ink3.xml"/><Relationship Id="rId7" Type="http://schemas.openxmlformats.org/officeDocument/2006/relationships/customXml" Target="../ink/ink4.xml"/><Relationship Id="rId2" Type="http://schemas.openxmlformats.org/officeDocument/2006/relationships/image" Target="../media/image19.png"/><Relationship Id="rId1" Type="http://schemas.openxmlformats.org/officeDocument/2006/relationships/slideLayout" Target="../slideLayouts/slideLayout6.xml"/><Relationship Id="rId6" Type="http://schemas.openxmlformats.org/officeDocument/2006/relationships/image" Target="../media/image21.png"/><Relationship Id="rId5" Type="http://schemas.openxmlformats.org/officeDocument/2006/relationships/image" Target="../media/image20.png"/><Relationship Id="rId10" Type="http://schemas.openxmlformats.org/officeDocument/2006/relationships/image" Target="../media/image23.png"/><Relationship Id="rId4" Type="http://schemas.openxmlformats.org/officeDocument/2006/relationships/image" Target="../media/image170.png"/><Relationship Id="rId9" Type="http://schemas.openxmlformats.org/officeDocument/2006/relationships/customXml" Target="../ink/ink5.xml"/></Relationships>
</file>

<file path=ppt/slides/_rels/slide14.xml.rels><?xml version="1.0" encoding="UTF-8" standalone="yes"?>
<Relationships xmlns="http://schemas.openxmlformats.org/package/2006/relationships"><Relationship Id="rId3" Type="http://schemas.openxmlformats.org/officeDocument/2006/relationships/customXml" Target="../ink/ink6.xml"/><Relationship Id="rId2" Type="http://schemas.openxmlformats.org/officeDocument/2006/relationships/image" Target="../media/image24.png"/><Relationship Id="rId1" Type="http://schemas.openxmlformats.org/officeDocument/2006/relationships/slideLayout" Target="../slideLayouts/slideLayout6.xml"/><Relationship Id="rId4" Type="http://schemas.openxmlformats.org/officeDocument/2006/relationships/image" Target="../media/image19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6.xml"/><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hyperlink" Target="https://trello.com/b/U6eL7haB/monster-card-decomposition" TargetMode="External"/><Relationship Id="rId2" Type="http://schemas.openxmlformats.org/officeDocument/2006/relationships/hyperlink" Target="https://github.com/Joepapa101/2.7---2.8-Assessment" TargetMode="Externa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6.xml"/><Relationship Id="rId5" Type="http://schemas.openxmlformats.org/officeDocument/2006/relationships/image" Target="../media/image34.png"/><Relationship Id="rId4" Type="http://schemas.openxmlformats.org/officeDocument/2006/relationships/image" Target="../media/image33.png"/></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6.xml"/><Relationship Id="rId4" Type="http://schemas.openxmlformats.org/officeDocument/2006/relationships/image" Target="../media/image37.png"/></Relationships>
</file>

<file path=ppt/slides/_rels/slide2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41.png"/></Relationships>
</file>

<file path=ppt/slides/_rels/slide2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customXml" Target="../ink/ink7.xml"/><Relationship Id="rId2" Type="http://schemas.openxmlformats.org/officeDocument/2006/relationships/image" Target="../media/image46.png"/><Relationship Id="rId1" Type="http://schemas.openxmlformats.org/officeDocument/2006/relationships/slideLayout" Target="../slideLayouts/slideLayout6.xml"/><Relationship Id="rId6" Type="http://schemas.openxmlformats.org/officeDocument/2006/relationships/image" Target="../media/image380.png"/><Relationship Id="rId5" Type="http://schemas.openxmlformats.org/officeDocument/2006/relationships/customXml" Target="../ink/ink8.xml"/><Relationship Id="rId4" Type="http://schemas.openxmlformats.org/officeDocument/2006/relationships/image" Target="../media/image370.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image" Target="../media/image47.png"/><Relationship Id="rId1" Type="http://schemas.openxmlformats.org/officeDocument/2006/relationships/slideLayout" Target="../slideLayouts/slideLayout12.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3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6.xml"/><Relationship Id="rId4" Type="http://schemas.openxmlformats.org/officeDocument/2006/relationships/image" Target="../media/image5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8" Type="http://schemas.openxmlformats.org/officeDocument/2006/relationships/customXml" Target="../ink/ink11.xml"/><Relationship Id="rId13" Type="http://schemas.openxmlformats.org/officeDocument/2006/relationships/image" Target="../media/image64.png"/><Relationship Id="rId3" Type="http://schemas.openxmlformats.org/officeDocument/2006/relationships/image" Target="../media/image61.png"/><Relationship Id="rId7" Type="http://schemas.openxmlformats.org/officeDocument/2006/relationships/image" Target="../media/image610.png"/><Relationship Id="rId12" Type="http://schemas.openxmlformats.org/officeDocument/2006/relationships/customXml" Target="../ink/ink13.xml"/><Relationship Id="rId17" Type="http://schemas.openxmlformats.org/officeDocument/2006/relationships/image" Target="../media/image66.png"/><Relationship Id="rId2" Type="http://schemas.openxmlformats.org/officeDocument/2006/relationships/image" Target="../media/image60.png"/><Relationship Id="rId16" Type="http://schemas.openxmlformats.org/officeDocument/2006/relationships/customXml" Target="../ink/ink15.xml"/><Relationship Id="rId1" Type="http://schemas.openxmlformats.org/officeDocument/2006/relationships/slideLayout" Target="../slideLayouts/slideLayout3.xml"/><Relationship Id="rId6" Type="http://schemas.openxmlformats.org/officeDocument/2006/relationships/customXml" Target="../ink/ink10.xml"/><Relationship Id="rId11" Type="http://schemas.openxmlformats.org/officeDocument/2006/relationships/image" Target="../media/image63.png"/><Relationship Id="rId5" Type="http://schemas.openxmlformats.org/officeDocument/2006/relationships/image" Target="../media/image600.png"/><Relationship Id="rId15" Type="http://schemas.openxmlformats.org/officeDocument/2006/relationships/image" Target="../media/image65.png"/><Relationship Id="rId10" Type="http://schemas.openxmlformats.org/officeDocument/2006/relationships/customXml" Target="../ink/ink12.xml"/><Relationship Id="rId4" Type="http://schemas.openxmlformats.org/officeDocument/2006/relationships/customXml" Target="../ink/ink9.xml"/><Relationship Id="rId9" Type="http://schemas.openxmlformats.org/officeDocument/2006/relationships/image" Target="../media/image62.png"/><Relationship Id="rId14" Type="http://schemas.openxmlformats.org/officeDocument/2006/relationships/customXml" Target="../ink/ink14.xml"/></Relationships>
</file>

<file path=ppt/slides/_rels/slide4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9.xml"/><Relationship Id="rId1" Type="http://schemas.openxmlformats.org/officeDocument/2006/relationships/slideLayout" Target="../slideLayouts/slideLayout6.xml"/><Relationship Id="rId5" Type="http://schemas.openxmlformats.org/officeDocument/2006/relationships/image" Target="../media/image71.png"/><Relationship Id="rId4" Type="http://schemas.openxmlformats.org/officeDocument/2006/relationships/image" Target="../media/image70.png"/></Relationships>
</file>

<file path=ppt/slides/_rels/slide44.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3.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6.xml"/><Relationship Id="rId5" Type="http://schemas.openxmlformats.org/officeDocument/2006/relationships/image" Target="../media/image9.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6.xml"/><Relationship Id="rId5" Type="http://schemas.openxmlformats.org/officeDocument/2006/relationships/image" Target="../media/image8.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C2811-5704-42C1-869B-16E29CB6572E}"/>
              </a:ext>
            </a:extLst>
          </p:cNvPr>
          <p:cNvSpPr>
            <a:spLocks noGrp="1"/>
          </p:cNvSpPr>
          <p:nvPr>
            <p:ph type="ctrTitle"/>
          </p:nvPr>
        </p:nvSpPr>
        <p:spPr/>
        <p:txBody>
          <a:bodyPr>
            <a:normAutofit fontScale="90000"/>
          </a:bodyPr>
          <a:lstStyle/>
          <a:p>
            <a:r>
              <a:rPr lang="en-NZ"/>
              <a:t>AS91896(2.7</a:t>
            </a:r>
            <a:r>
              <a:rPr lang="en-NZ" dirty="0"/>
              <a:t>) </a:t>
            </a:r>
            <a:r>
              <a:rPr lang="en-NZ"/>
              <a:t>&amp; AS91887(2.8</a:t>
            </a:r>
            <a:r>
              <a:rPr lang="en-NZ" dirty="0"/>
              <a:t>) Documentation</a:t>
            </a:r>
          </a:p>
        </p:txBody>
      </p:sp>
      <p:sp>
        <p:nvSpPr>
          <p:cNvPr id="3" name="Subtitle 2">
            <a:extLst>
              <a:ext uri="{FF2B5EF4-FFF2-40B4-BE49-F238E27FC236}">
                <a16:creationId xmlns:a16="http://schemas.microsoft.com/office/drawing/2014/main" id="{930E6464-DA98-43C8-B6C9-594748754628}"/>
              </a:ext>
            </a:extLst>
          </p:cNvPr>
          <p:cNvSpPr>
            <a:spLocks noGrp="1"/>
          </p:cNvSpPr>
          <p:nvPr>
            <p:ph type="subTitle" idx="1"/>
          </p:nvPr>
        </p:nvSpPr>
        <p:spPr/>
        <p:txBody>
          <a:bodyPr/>
          <a:lstStyle/>
          <a:p>
            <a:endParaRPr lang="en-NZ" b="1" dirty="0"/>
          </a:p>
          <a:p>
            <a:r>
              <a:rPr lang="en-NZ" b="1" dirty="0"/>
              <a:t>Josh Currie-Cook</a:t>
            </a:r>
          </a:p>
        </p:txBody>
      </p:sp>
    </p:spTree>
    <p:extLst>
      <p:ext uri="{BB962C8B-B14F-4D97-AF65-F5344CB8AC3E}">
        <p14:creationId xmlns:p14="http://schemas.microsoft.com/office/powerpoint/2010/main" val="13629340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9F128-CCC5-708A-CC08-745D55C57EC8}"/>
              </a:ext>
            </a:extLst>
          </p:cNvPr>
          <p:cNvSpPr>
            <a:spLocks noGrp="1"/>
          </p:cNvSpPr>
          <p:nvPr>
            <p:ph type="title"/>
          </p:nvPr>
        </p:nvSpPr>
        <p:spPr>
          <a:xfrm>
            <a:off x="0" y="0"/>
            <a:ext cx="5566180" cy="810072"/>
          </a:xfrm>
        </p:spPr>
        <p:txBody>
          <a:bodyPr/>
          <a:lstStyle/>
          <a:p>
            <a:r>
              <a:rPr lang="en-US" dirty="0"/>
              <a:t>Add item - Trialing</a:t>
            </a:r>
          </a:p>
        </p:txBody>
      </p:sp>
      <p:pic>
        <p:nvPicPr>
          <p:cNvPr id="4" name="Picture 3">
            <a:extLst>
              <a:ext uri="{FF2B5EF4-FFF2-40B4-BE49-F238E27FC236}">
                <a16:creationId xmlns:a16="http://schemas.microsoft.com/office/drawing/2014/main" id="{3FEAF303-6F62-5E28-E242-E43CE08623DD}"/>
              </a:ext>
            </a:extLst>
          </p:cNvPr>
          <p:cNvPicPr>
            <a:picLocks noChangeAspect="1"/>
          </p:cNvPicPr>
          <p:nvPr/>
        </p:nvPicPr>
        <p:blipFill>
          <a:blip r:embed="rId2"/>
          <a:stretch>
            <a:fillRect/>
          </a:stretch>
        </p:blipFill>
        <p:spPr>
          <a:xfrm>
            <a:off x="388269" y="974708"/>
            <a:ext cx="7328277" cy="5632739"/>
          </a:xfrm>
          <a:prstGeom prst="rect">
            <a:avLst/>
          </a:prstGeom>
        </p:spPr>
      </p:pic>
      <p:sp>
        <p:nvSpPr>
          <p:cNvPr id="5" name="TextBox 4">
            <a:extLst>
              <a:ext uri="{FF2B5EF4-FFF2-40B4-BE49-F238E27FC236}">
                <a16:creationId xmlns:a16="http://schemas.microsoft.com/office/drawing/2014/main" id="{A1D161D2-0229-6B48-778E-E304F4F95EB2}"/>
              </a:ext>
            </a:extLst>
          </p:cNvPr>
          <p:cNvSpPr txBox="1"/>
          <p:nvPr/>
        </p:nvSpPr>
        <p:spPr>
          <a:xfrm>
            <a:off x="7800016" y="0"/>
            <a:ext cx="4391984" cy="2031325"/>
          </a:xfrm>
          <a:prstGeom prst="rect">
            <a:avLst/>
          </a:prstGeom>
          <a:noFill/>
        </p:spPr>
        <p:txBody>
          <a:bodyPr wrap="square" rtlCol="0">
            <a:spAutoFit/>
          </a:bodyPr>
          <a:lstStyle/>
          <a:p>
            <a:r>
              <a:rPr lang="en-US" dirty="0">
                <a:solidFill>
                  <a:schemeClr val="bg1"/>
                </a:solidFill>
              </a:rPr>
              <a:t>In version 3 of the program, I added a ‘while true’ loop to each individual ability.  The outcome was exactly as intended, with the program spitting out an error to the user saying the number cannot be greater than 25, and repeating the command just </a:t>
            </a:r>
            <a:r>
              <a:rPr lang="en-US" dirty="0" err="1">
                <a:solidFill>
                  <a:schemeClr val="bg1"/>
                </a:solidFill>
              </a:rPr>
              <a:t>prompeted</a:t>
            </a:r>
            <a:r>
              <a:rPr lang="en-US" dirty="0">
                <a:solidFill>
                  <a:schemeClr val="bg1"/>
                </a:solidFill>
              </a:rPr>
              <a:t> instead of going to the next one</a:t>
            </a:r>
          </a:p>
        </p:txBody>
      </p:sp>
      <p:pic>
        <p:nvPicPr>
          <p:cNvPr id="7" name="Picture 6">
            <a:extLst>
              <a:ext uri="{FF2B5EF4-FFF2-40B4-BE49-F238E27FC236}">
                <a16:creationId xmlns:a16="http://schemas.microsoft.com/office/drawing/2014/main" id="{2E92F0BD-4BE3-4D0A-F228-63518C3DB237}"/>
              </a:ext>
            </a:extLst>
          </p:cNvPr>
          <p:cNvPicPr>
            <a:picLocks noChangeAspect="1"/>
          </p:cNvPicPr>
          <p:nvPr/>
        </p:nvPicPr>
        <p:blipFill>
          <a:blip r:embed="rId3"/>
          <a:stretch>
            <a:fillRect/>
          </a:stretch>
        </p:blipFill>
        <p:spPr>
          <a:xfrm>
            <a:off x="7930203" y="2083528"/>
            <a:ext cx="3695890" cy="1549480"/>
          </a:xfrm>
          <a:prstGeom prst="rect">
            <a:avLst/>
          </a:prstGeom>
        </p:spPr>
      </p:pic>
      <p:pic>
        <p:nvPicPr>
          <p:cNvPr id="9" name="Picture 8">
            <a:extLst>
              <a:ext uri="{FF2B5EF4-FFF2-40B4-BE49-F238E27FC236}">
                <a16:creationId xmlns:a16="http://schemas.microsoft.com/office/drawing/2014/main" id="{C2EC1FEB-1E0C-952C-DE44-B3765FCA7975}"/>
              </a:ext>
            </a:extLst>
          </p:cNvPr>
          <p:cNvPicPr>
            <a:picLocks noChangeAspect="1"/>
          </p:cNvPicPr>
          <p:nvPr/>
        </p:nvPicPr>
        <p:blipFill>
          <a:blip r:embed="rId4"/>
          <a:stretch>
            <a:fillRect/>
          </a:stretch>
        </p:blipFill>
        <p:spPr>
          <a:xfrm>
            <a:off x="7949083" y="3791077"/>
            <a:ext cx="3854648" cy="1282766"/>
          </a:xfrm>
          <a:prstGeom prst="rect">
            <a:avLst/>
          </a:prstGeom>
        </p:spPr>
      </p:pic>
      <p:pic>
        <p:nvPicPr>
          <p:cNvPr id="11" name="Picture 10">
            <a:extLst>
              <a:ext uri="{FF2B5EF4-FFF2-40B4-BE49-F238E27FC236}">
                <a16:creationId xmlns:a16="http://schemas.microsoft.com/office/drawing/2014/main" id="{FE407FD0-8EFF-49A2-9DB5-5A641EAEE75C}"/>
              </a:ext>
            </a:extLst>
          </p:cNvPr>
          <p:cNvPicPr>
            <a:picLocks noChangeAspect="1"/>
          </p:cNvPicPr>
          <p:nvPr/>
        </p:nvPicPr>
        <p:blipFill>
          <a:blip r:embed="rId5"/>
          <a:stretch>
            <a:fillRect/>
          </a:stretch>
        </p:blipFill>
        <p:spPr>
          <a:xfrm>
            <a:off x="7949083" y="5149021"/>
            <a:ext cx="3803845" cy="1543129"/>
          </a:xfrm>
          <a:prstGeom prst="rect">
            <a:avLst/>
          </a:prstGeom>
        </p:spPr>
      </p:pic>
      <p:sp>
        <p:nvSpPr>
          <p:cNvPr id="12" name="Oval 11">
            <a:extLst>
              <a:ext uri="{FF2B5EF4-FFF2-40B4-BE49-F238E27FC236}">
                <a16:creationId xmlns:a16="http://schemas.microsoft.com/office/drawing/2014/main" id="{CE1E62AB-65CF-36F4-4203-4BE2E41D5784}"/>
              </a:ext>
            </a:extLst>
          </p:cNvPr>
          <p:cNvSpPr/>
          <p:nvPr/>
        </p:nvSpPr>
        <p:spPr>
          <a:xfrm>
            <a:off x="9303560" y="5517085"/>
            <a:ext cx="718019" cy="319119"/>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893140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878D0E-02F5-C0B4-F81C-36EF338B8CB4}"/>
              </a:ext>
            </a:extLst>
          </p:cNvPr>
          <p:cNvSpPr>
            <a:spLocks noGrp="1"/>
          </p:cNvSpPr>
          <p:nvPr>
            <p:ph type="title"/>
          </p:nvPr>
        </p:nvSpPr>
        <p:spPr>
          <a:xfrm>
            <a:off x="0" y="0"/>
            <a:ext cx="6010442" cy="618790"/>
          </a:xfrm>
        </p:spPr>
        <p:txBody>
          <a:bodyPr>
            <a:normAutofit fontScale="90000"/>
          </a:bodyPr>
          <a:lstStyle/>
          <a:p>
            <a:r>
              <a:rPr lang="en-US" dirty="0"/>
              <a:t>Add item – </a:t>
            </a:r>
            <a:r>
              <a:rPr lang="en-US" dirty="0" err="1"/>
              <a:t>Trialling</a:t>
            </a:r>
            <a:r>
              <a:rPr lang="en-US" dirty="0"/>
              <a:t> (v4)</a:t>
            </a:r>
          </a:p>
        </p:txBody>
      </p:sp>
      <p:sp>
        <p:nvSpPr>
          <p:cNvPr id="3" name="TextBox 2">
            <a:extLst>
              <a:ext uri="{FF2B5EF4-FFF2-40B4-BE49-F238E27FC236}">
                <a16:creationId xmlns:a16="http://schemas.microsoft.com/office/drawing/2014/main" id="{3D163183-3D91-8A84-D504-58567AF46D56}"/>
              </a:ext>
            </a:extLst>
          </p:cNvPr>
          <p:cNvSpPr txBox="1"/>
          <p:nvPr/>
        </p:nvSpPr>
        <p:spPr>
          <a:xfrm>
            <a:off x="8630653" y="438484"/>
            <a:ext cx="3449053" cy="3139321"/>
          </a:xfrm>
          <a:prstGeom prst="rect">
            <a:avLst/>
          </a:prstGeom>
          <a:noFill/>
        </p:spPr>
        <p:txBody>
          <a:bodyPr wrap="square" rtlCol="0">
            <a:spAutoFit/>
          </a:bodyPr>
          <a:lstStyle/>
          <a:p>
            <a:r>
              <a:rPr lang="en-US" dirty="0">
                <a:solidFill>
                  <a:schemeClr val="bg1"/>
                </a:solidFill>
              </a:rPr>
              <a:t>In version 4 of the program, I added the condition .</a:t>
            </a:r>
            <a:r>
              <a:rPr lang="en-US" dirty="0" err="1">
                <a:solidFill>
                  <a:schemeClr val="bg1"/>
                </a:solidFill>
              </a:rPr>
              <a:t>isdigit</a:t>
            </a:r>
            <a:r>
              <a:rPr lang="en-US" dirty="0">
                <a:solidFill>
                  <a:schemeClr val="bg1"/>
                </a:solidFill>
              </a:rPr>
              <a:t> to ensure that if the user adds a letter by accident to the program, the program will not crash.  This ensures the implications ‘</a:t>
            </a:r>
            <a:r>
              <a:rPr lang="en-US" dirty="0" err="1">
                <a:solidFill>
                  <a:schemeClr val="bg1"/>
                </a:solidFill>
              </a:rPr>
              <a:t>stablity</a:t>
            </a:r>
            <a:r>
              <a:rPr lang="en-US" dirty="0">
                <a:solidFill>
                  <a:schemeClr val="bg1"/>
                </a:solidFill>
              </a:rPr>
              <a:t>’ and ‘reliability’ are being met by the program not crashing if the user inputs the wrong letter instead of a number.</a:t>
            </a:r>
          </a:p>
          <a:p>
            <a:endParaRPr lang="en-US" dirty="0">
              <a:solidFill>
                <a:schemeClr val="bg1"/>
              </a:solidFill>
              <a:latin typeface="Consolas" panose="020B0609020204030204" pitchFamily="49" charset="0"/>
            </a:endParaRPr>
          </a:p>
        </p:txBody>
      </p:sp>
      <p:pic>
        <p:nvPicPr>
          <p:cNvPr id="5" name="Picture 4">
            <a:extLst>
              <a:ext uri="{FF2B5EF4-FFF2-40B4-BE49-F238E27FC236}">
                <a16:creationId xmlns:a16="http://schemas.microsoft.com/office/drawing/2014/main" id="{E0A6A960-B6A7-0678-059D-66696D9CC59B}"/>
              </a:ext>
            </a:extLst>
          </p:cNvPr>
          <p:cNvPicPr>
            <a:picLocks noChangeAspect="1"/>
          </p:cNvPicPr>
          <p:nvPr/>
        </p:nvPicPr>
        <p:blipFill>
          <a:blip r:embed="rId2"/>
          <a:stretch>
            <a:fillRect/>
          </a:stretch>
        </p:blipFill>
        <p:spPr>
          <a:xfrm>
            <a:off x="794518" y="1872302"/>
            <a:ext cx="5301482" cy="1556698"/>
          </a:xfrm>
          <a:prstGeom prst="rect">
            <a:avLst/>
          </a:prstGeom>
        </p:spPr>
      </p:pic>
      <p:grpSp>
        <p:nvGrpSpPr>
          <p:cNvPr id="8" name="Group 7">
            <a:extLst>
              <a:ext uri="{FF2B5EF4-FFF2-40B4-BE49-F238E27FC236}">
                <a16:creationId xmlns:a16="http://schemas.microsoft.com/office/drawing/2014/main" id="{37B55438-3FBC-4608-6511-0A23DD5B4099}"/>
              </a:ext>
            </a:extLst>
          </p:cNvPr>
          <p:cNvGrpSpPr/>
          <p:nvPr/>
        </p:nvGrpSpPr>
        <p:grpSpPr>
          <a:xfrm>
            <a:off x="1854547" y="1534606"/>
            <a:ext cx="6256440" cy="1227960"/>
            <a:chOff x="1854547" y="1534606"/>
            <a:chExt cx="6256440" cy="1227960"/>
          </a:xfrm>
        </p:grpSpPr>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89D4CC9D-603F-5D06-A003-ED54956EE273}"/>
                    </a:ext>
                  </a:extLst>
                </p14:cNvPr>
                <p14:cNvContentPartPr/>
                <p14:nvPr/>
              </p14:nvContentPartPr>
              <p14:xfrm>
                <a:off x="1854547" y="2065246"/>
                <a:ext cx="1081080" cy="697320"/>
              </p14:xfrm>
            </p:contentPart>
          </mc:Choice>
          <mc:Fallback xmlns="">
            <p:pic>
              <p:nvPicPr>
                <p:cNvPr id="6" name="Ink 5">
                  <a:extLst>
                    <a:ext uri="{FF2B5EF4-FFF2-40B4-BE49-F238E27FC236}">
                      <a16:creationId xmlns:a16="http://schemas.microsoft.com/office/drawing/2014/main" id="{89D4CC9D-603F-5D06-A003-ED54956EE273}"/>
                    </a:ext>
                  </a:extLst>
                </p:cNvPr>
                <p:cNvPicPr/>
                <p:nvPr/>
              </p:nvPicPr>
              <p:blipFill>
                <a:blip r:embed="rId4"/>
                <a:stretch>
                  <a:fillRect/>
                </a:stretch>
              </p:blipFill>
              <p:spPr>
                <a:xfrm>
                  <a:off x="1845907" y="2056606"/>
                  <a:ext cx="1098720" cy="7149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6B55F8DD-FC4A-ECE8-EA91-02B2CC309FC7}"/>
                    </a:ext>
                  </a:extLst>
                </p14:cNvPr>
                <p14:cNvContentPartPr/>
                <p14:nvPr/>
              </p14:nvContentPartPr>
              <p14:xfrm>
                <a:off x="3024187" y="1534606"/>
                <a:ext cx="5086800" cy="901800"/>
              </p14:xfrm>
            </p:contentPart>
          </mc:Choice>
          <mc:Fallback xmlns="">
            <p:pic>
              <p:nvPicPr>
                <p:cNvPr id="7" name="Ink 6">
                  <a:extLst>
                    <a:ext uri="{FF2B5EF4-FFF2-40B4-BE49-F238E27FC236}">
                      <a16:creationId xmlns:a16="http://schemas.microsoft.com/office/drawing/2014/main" id="{6B55F8DD-FC4A-ECE8-EA91-02B2CC309FC7}"/>
                    </a:ext>
                  </a:extLst>
                </p:cNvPr>
                <p:cNvPicPr/>
                <p:nvPr/>
              </p:nvPicPr>
              <p:blipFill>
                <a:blip r:embed="rId6"/>
                <a:stretch>
                  <a:fillRect/>
                </a:stretch>
              </p:blipFill>
              <p:spPr>
                <a:xfrm>
                  <a:off x="3015187" y="1525966"/>
                  <a:ext cx="5104440" cy="919440"/>
                </a:xfrm>
                <a:prstGeom prst="rect">
                  <a:avLst/>
                </a:prstGeom>
              </p:spPr>
            </p:pic>
          </mc:Fallback>
        </mc:AlternateContent>
      </p:grpSp>
    </p:spTree>
    <p:extLst>
      <p:ext uri="{BB962C8B-B14F-4D97-AF65-F5344CB8AC3E}">
        <p14:creationId xmlns:p14="http://schemas.microsoft.com/office/powerpoint/2010/main" val="5745225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937CEE-2DB5-86D3-3A14-71AC5FF0922D}"/>
              </a:ext>
            </a:extLst>
          </p:cNvPr>
          <p:cNvSpPr>
            <a:spLocks noGrp="1"/>
          </p:cNvSpPr>
          <p:nvPr>
            <p:ph type="title"/>
          </p:nvPr>
        </p:nvSpPr>
        <p:spPr>
          <a:xfrm>
            <a:off x="0" y="0"/>
            <a:ext cx="10515600" cy="1325563"/>
          </a:xfrm>
        </p:spPr>
        <p:txBody>
          <a:bodyPr/>
          <a:lstStyle/>
          <a:p>
            <a:r>
              <a:rPr lang="en-US" dirty="0"/>
              <a:t>Add item – v5</a:t>
            </a:r>
          </a:p>
        </p:txBody>
      </p:sp>
      <p:sp>
        <p:nvSpPr>
          <p:cNvPr id="3" name="TextBox 2">
            <a:extLst>
              <a:ext uri="{FF2B5EF4-FFF2-40B4-BE49-F238E27FC236}">
                <a16:creationId xmlns:a16="http://schemas.microsoft.com/office/drawing/2014/main" id="{A6331F1A-4306-A899-3322-950B98C7C025}"/>
              </a:ext>
            </a:extLst>
          </p:cNvPr>
          <p:cNvSpPr txBox="1"/>
          <p:nvPr/>
        </p:nvSpPr>
        <p:spPr>
          <a:xfrm>
            <a:off x="8507663" y="481264"/>
            <a:ext cx="3368843" cy="2585323"/>
          </a:xfrm>
          <a:prstGeom prst="rect">
            <a:avLst/>
          </a:prstGeom>
          <a:noFill/>
        </p:spPr>
        <p:txBody>
          <a:bodyPr wrap="square" rtlCol="0">
            <a:spAutoFit/>
          </a:bodyPr>
          <a:lstStyle/>
          <a:p>
            <a:r>
              <a:rPr lang="en-US" dirty="0">
                <a:solidFill>
                  <a:schemeClr val="bg1"/>
                </a:solidFill>
              </a:rPr>
              <a:t>In version 5 of the program, I decided to opt for the </a:t>
            </a:r>
            <a:r>
              <a:rPr lang="en-US" dirty="0" err="1">
                <a:solidFill>
                  <a:schemeClr val="bg1"/>
                </a:solidFill>
                <a:latin typeface="Consolas" panose="020B0609020204030204" pitchFamily="49" charset="0"/>
              </a:rPr>
              <a:t>multenterbox</a:t>
            </a:r>
            <a:r>
              <a:rPr lang="en-US" dirty="0">
                <a:solidFill>
                  <a:schemeClr val="bg1"/>
                </a:solidFill>
              </a:rPr>
              <a:t> because it made more sense for multiple entries.  The same &gt;25 and integer only limits applied, however since all of the data is being entered at once, all of the data is wiped and the user has to enter it again.   </a:t>
            </a:r>
          </a:p>
        </p:txBody>
      </p:sp>
      <p:pic>
        <p:nvPicPr>
          <p:cNvPr id="5" name="Picture 4">
            <a:extLst>
              <a:ext uri="{FF2B5EF4-FFF2-40B4-BE49-F238E27FC236}">
                <a16:creationId xmlns:a16="http://schemas.microsoft.com/office/drawing/2014/main" id="{48A76BCB-CF1E-D6EA-707B-2B6B3BAD7AC5}"/>
              </a:ext>
            </a:extLst>
          </p:cNvPr>
          <p:cNvPicPr>
            <a:picLocks noChangeAspect="1"/>
          </p:cNvPicPr>
          <p:nvPr/>
        </p:nvPicPr>
        <p:blipFill>
          <a:blip r:embed="rId2"/>
          <a:stretch>
            <a:fillRect/>
          </a:stretch>
        </p:blipFill>
        <p:spPr>
          <a:xfrm>
            <a:off x="236729" y="1380805"/>
            <a:ext cx="5070746" cy="3784082"/>
          </a:xfrm>
          <a:prstGeom prst="rect">
            <a:avLst/>
          </a:prstGeom>
        </p:spPr>
      </p:pic>
      <p:pic>
        <p:nvPicPr>
          <p:cNvPr id="7" name="Picture 6">
            <a:extLst>
              <a:ext uri="{FF2B5EF4-FFF2-40B4-BE49-F238E27FC236}">
                <a16:creationId xmlns:a16="http://schemas.microsoft.com/office/drawing/2014/main" id="{14A47FBE-E891-CEE9-9A25-5C30230D0BEC}"/>
              </a:ext>
            </a:extLst>
          </p:cNvPr>
          <p:cNvPicPr>
            <a:picLocks noChangeAspect="1"/>
          </p:cNvPicPr>
          <p:nvPr/>
        </p:nvPicPr>
        <p:blipFill>
          <a:blip r:embed="rId3"/>
          <a:stretch>
            <a:fillRect/>
          </a:stretch>
        </p:blipFill>
        <p:spPr>
          <a:xfrm>
            <a:off x="7573546" y="3791414"/>
            <a:ext cx="4381725" cy="2629035"/>
          </a:xfrm>
          <a:prstGeom prst="rect">
            <a:avLst/>
          </a:prstGeom>
        </p:spPr>
      </p:pic>
      <p:cxnSp>
        <p:nvCxnSpPr>
          <p:cNvPr id="9" name="Straight Arrow Connector 8">
            <a:extLst>
              <a:ext uri="{FF2B5EF4-FFF2-40B4-BE49-F238E27FC236}">
                <a16:creationId xmlns:a16="http://schemas.microsoft.com/office/drawing/2014/main" id="{2F3F3F39-865D-0241-2DAC-48C39F5AD88F}"/>
              </a:ext>
            </a:extLst>
          </p:cNvPr>
          <p:cNvCxnSpPr>
            <a:cxnSpLocks/>
          </p:cNvCxnSpPr>
          <p:nvPr/>
        </p:nvCxnSpPr>
        <p:spPr>
          <a:xfrm flipV="1">
            <a:off x="1360906" y="860926"/>
            <a:ext cx="3729789" cy="11657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B6582275-69F8-11D4-4C83-B11F4FB2A109}"/>
              </a:ext>
            </a:extLst>
          </p:cNvPr>
          <p:cNvSpPr txBox="1"/>
          <p:nvPr/>
        </p:nvSpPr>
        <p:spPr>
          <a:xfrm>
            <a:off x="5154863" y="566821"/>
            <a:ext cx="1991894" cy="369332"/>
          </a:xfrm>
          <a:prstGeom prst="rect">
            <a:avLst/>
          </a:prstGeom>
          <a:noFill/>
        </p:spPr>
        <p:txBody>
          <a:bodyPr wrap="square" rtlCol="0">
            <a:spAutoFit/>
          </a:bodyPr>
          <a:lstStyle/>
          <a:p>
            <a:r>
              <a:rPr lang="en-US" dirty="0" err="1">
                <a:solidFill>
                  <a:schemeClr val="bg1"/>
                </a:solidFill>
              </a:rPr>
              <a:t>multenterbox</a:t>
            </a:r>
            <a:endParaRPr lang="en-US" dirty="0">
              <a:solidFill>
                <a:schemeClr val="bg1"/>
              </a:solidFill>
            </a:endParaRPr>
          </a:p>
        </p:txBody>
      </p:sp>
      <p:cxnSp>
        <p:nvCxnSpPr>
          <p:cNvPr id="13" name="Straight Arrow Connector 12">
            <a:extLst>
              <a:ext uri="{FF2B5EF4-FFF2-40B4-BE49-F238E27FC236}">
                <a16:creationId xmlns:a16="http://schemas.microsoft.com/office/drawing/2014/main" id="{2DAF3DDC-F1B7-B146-2F3C-CD1693EF00AE}"/>
              </a:ext>
            </a:extLst>
          </p:cNvPr>
          <p:cNvCxnSpPr/>
          <p:nvPr/>
        </p:nvCxnSpPr>
        <p:spPr>
          <a:xfrm flipV="1">
            <a:off x="1540042" y="1380805"/>
            <a:ext cx="4037263" cy="10736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4D3FD58C-FE0B-F3DE-ABD3-8D870ED3FF1D}"/>
              </a:ext>
            </a:extLst>
          </p:cNvPr>
          <p:cNvSpPr txBox="1"/>
          <p:nvPr/>
        </p:nvSpPr>
        <p:spPr>
          <a:xfrm>
            <a:off x="5769811" y="1085516"/>
            <a:ext cx="2582778" cy="1200329"/>
          </a:xfrm>
          <a:prstGeom prst="rect">
            <a:avLst/>
          </a:prstGeom>
          <a:noFill/>
        </p:spPr>
        <p:txBody>
          <a:bodyPr wrap="square" rtlCol="0">
            <a:spAutoFit/>
          </a:bodyPr>
          <a:lstStyle/>
          <a:p>
            <a:r>
              <a:rPr lang="en-US" dirty="0">
                <a:solidFill>
                  <a:schemeClr val="bg1"/>
                </a:solidFill>
              </a:rPr>
              <a:t>Variables that split the data from the </a:t>
            </a:r>
            <a:r>
              <a:rPr lang="en-US" dirty="0" err="1">
                <a:solidFill>
                  <a:schemeClr val="bg1"/>
                </a:solidFill>
              </a:rPr>
              <a:t>multenterboxes</a:t>
            </a:r>
            <a:r>
              <a:rPr lang="en-US" dirty="0">
                <a:solidFill>
                  <a:schemeClr val="bg1"/>
                </a:solidFill>
              </a:rPr>
              <a:t> into different items</a:t>
            </a:r>
          </a:p>
        </p:txBody>
      </p:sp>
      <p:cxnSp>
        <p:nvCxnSpPr>
          <p:cNvPr id="16" name="Straight Arrow Connector 15">
            <a:extLst>
              <a:ext uri="{FF2B5EF4-FFF2-40B4-BE49-F238E27FC236}">
                <a16:creationId xmlns:a16="http://schemas.microsoft.com/office/drawing/2014/main" id="{59B57A62-DD85-34B0-5DF2-3A19AA783863}"/>
              </a:ext>
            </a:extLst>
          </p:cNvPr>
          <p:cNvCxnSpPr/>
          <p:nvPr/>
        </p:nvCxnSpPr>
        <p:spPr>
          <a:xfrm flipV="1">
            <a:off x="3748505" y="2914316"/>
            <a:ext cx="1962484" cy="4438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7426D12A-48FA-CD53-4A42-D9D3D99701D8}"/>
              </a:ext>
            </a:extLst>
          </p:cNvPr>
          <p:cNvSpPr txBox="1"/>
          <p:nvPr/>
        </p:nvSpPr>
        <p:spPr>
          <a:xfrm>
            <a:off x="5850021" y="2577432"/>
            <a:ext cx="2342147" cy="830997"/>
          </a:xfrm>
          <a:prstGeom prst="rect">
            <a:avLst/>
          </a:prstGeom>
          <a:noFill/>
        </p:spPr>
        <p:txBody>
          <a:bodyPr wrap="square" rtlCol="0">
            <a:spAutoFit/>
          </a:bodyPr>
          <a:lstStyle/>
          <a:p>
            <a:r>
              <a:rPr lang="en-US" sz="1600" dirty="0">
                <a:solidFill>
                  <a:schemeClr val="bg1"/>
                </a:solidFill>
              </a:rPr>
              <a:t>Integer checker to make sure the user hasn’t’ entered a letter </a:t>
            </a:r>
          </a:p>
        </p:txBody>
      </p:sp>
      <p:cxnSp>
        <p:nvCxnSpPr>
          <p:cNvPr id="19" name="Straight Arrow Connector 18">
            <a:extLst>
              <a:ext uri="{FF2B5EF4-FFF2-40B4-BE49-F238E27FC236}">
                <a16:creationId xmlns:a16="http://schemas.microsoft.com/office/drawing/2014/main" id="{91796CFE-ACF2-C318-5D50-13D6525F21BD}"/>
              </a:ext>
            </a:extLst>
          </p:cNvPr>
          <p:cNvCxnSpPr/>
          <p:nvPr/>
        </p:nvCxnSpPr>
        <p:spPr>
          <a:xfrm flipV="1">
            <a:off x="2106863" y="3700379"/>
            <a:ext cx="3470442" cy="1336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CF1C0C3E-E2F6-F2A0-EFC4-A777296520F3}"/>
              </a:ext>
            </a:extLst>
          </p:cNvPr>
          <p:cNvSpPr txBox="1"/>
          <p:nvPr/>
        </p:nvSpPr>
        <p:spPr>
          <a:xfrm>
            <a:off x="5646821" y="3499854"/>
            <a:ext cx="1962484" cy="954107"/>
          </a:xfrm>
          <a:prstGeom prst="rect">
            <a:avLst/>
          </a:prstGeom>
          <a:noFill/>
        </p:spPr>
        <p:txBody>
          <a:bodyPr wrap="square" rtlCol="0">
            <a:spAutoFit/>
          </a:bodyPr>
          <a:lstStyle/>
          <a:p>
            <a:r>
              <a:rPr lang="en-US" sz="1400" dirty="0">
                <a:solidFill>
                  <a:schemeClr val="bg1"/>
                </a:solidFill>
              </a:rPr>
              <a:t>Number checker, to make sure the user has entered a number below 25</a:t>
            </a:r>
          </a:p>
        </p:txBody>
      </p:sp>
    </p:spTree>
    <p:extLst>
      <p:ext uri="{BB962C8B-B14F-4D97-AF65-F5344CB8AC3E}">
        <p14:creationId xmlns:p14="http://schemas.microsoft.com/office/powerpoint/2010/main" val="6910201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5D6540-DD7C-BCA6-D62F-73A1B6ED31D5}"/>
              </a:ext>
            </a:extLst>
          </p:cNvPr>
          <p:cNvSpPr>
            <a:spLocks noGrp="1"/>
          </p:cNvSpPr>
          <p:nvPr>
            <p:ph type="title"/>
          </p:nvPr>
        </p:nvSpPr>
        <p:spPr>
          <a:xfrm>
            <a:off x="0" y="0"/>
            <a:ext cx="8835189" cy="1132138"/>
          </a:xfrm>
        </p:spPr>
        <p:txBody>
          <a:bodyPr/>
          <a:lstStyle/>
          <a:p>
            <a:r>
              <a:rPr lang="en-US" dirty="0"/>
              <a:t>Add item – v6</a:t>
            </a:r>
          </a:p>
        </p:txBody>
      </p:sp>
      <p:sp>
        <p:nvSpPr>
          <p:cNvPr id="3" name="TextBox 2">
            <a:extLst>
              <a:ext uri="{FF2B5EF4-FFF2-40B4-BE49-F238E27FC236}">
                <a16:creationId xmlns:a16="http://schemas.microsoft.com/office/drawing/2014/main" id="{FA28BCFB-EF24-932F-F999-11FEBDC45FBB}"/>
              </a:ext>
            </a:extLst>
          </p:cNvPr>
          <p:cNvSpPr txBox="1"/>
          <p:nvPr/>
        </p:nvSpPr>
        <p:spPr>
          <a:xfrm>
            <a:off x="8539746" y="427789"/>
            <a:ext cx="3433011" cy="2031325"/>
          </a:xfrm>
          <a:prstGeom prst="rect">
            <a:avLst/>
          </a:prstGeom>
          <a:noFill/>
        </p:spPr>
        <p:txBody>
          <a:bodyPr wrap="square" rtlCol="0">
            <a:spAutoFit/>
          </a:bodyPr>
          <a:lstStyle/>
          <a:p>
            <a:r>
              <a:rPr lang="en-US" dirty="0">
                <a:solidFill>
                  <a:schemeClr val="bg1"/>
                </a:solidFill>
              </a:rPr>
              <a:t>In version 6 of the program, I separated the dictionary name from the abilities </a:t>
            </a:r>
            <a:r>
              <a:rPr lang="en-US" dirty="0" err="1">
                <a:solidFill>
                  <a:schemeClr val="bg1"/>
                </a:solidFill>
                <a:latin typeface="Consolas" panose="020B0609020204030204" pitchFamily="49" charset="0"/>
              </a:rPr>
              <a:t>multenterbox</a:t>
            </a:r>
            <a:r>
              <a:rPr lang="en-US" dirty="0">
                <a:solidFill>
                  <a:schemeClr val="bg1"/>
                </a:solidFill>
              </a:rPr>
              <a:t> in the user entry, that way if the user enters the wrong digit in the ability entries, they won’t have to retype the name</a:t>
            </a:r>
          </a:p>
        </p:txBody>
      </p:sp>
      <p:pic>
        <p:nvPicPr>
          <p:cNvPr id="5" name="Picture 4">
            <a:extLst>
              <a:ext uri="{FF2B5EF4-FFF2-40B4-BE49-F238E27FC236}">
                <a16:creationId xmlns:a16="http://schemas.microsoft.com/office/drawing/2014/main" id="{F9D1A78E-D100-BF8E-A133-EACEA1F990EE}"/>
              </a:ext>
            </a:extLst>
          </p:cNvPr>
          <p:cNvPicPr>
            <a:picLocks noChangeAspect="1"/>
          </p:cNvPicPr>
          <p:nvPr/>
        </p:nvPicPr>
        <p:blipFill>
          <a:blip r:embed="rId2"/>
          <a:stretch>
            <a:fillRect/>
          </a:stretch>
        </p:blipFill>
        <p:spPr>
          <a:xfrm>
            <a:off x="98372" y="1174872"/>
            <a:ext cx="6997587" cy="1383967"/>
          </a:xfrm>
          <a:prstGeom prst="rect">
            <a:avLst/>
          </a:prstGeom>
        </p:spPr>
      </p:pic>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id="{C1999D10-BFB0-4C13-28D6-B35EAED3F759}"/>
                  </a:ext>
                </a:extLst>
              </p14:cNvPr>
              <p14:cNvContentPartPr/>
              <p14:nvPr/>
            </p14:nvContentPartPr>
            <p14:xfrm>
              <a:off x="80611" y="881920"/>
              <a:ext cx="788400" cy="597960"/>
            </p14:xfrm>
          </p:contentPart>
        </mc:Choice>
        <mc:Fallback xmlns="">
          <p:pic>
            <p:nvPicPr>
              <p:cNvPr id="8" name="Ink 7">
                <a:extLst>
                  <a:ext uri="{FF2B5EF4-FFF2-40B4-BE49-F238E27FC236}">
                    <a16:creationId xmlns:a16="http://schemas.microsoft.com/office/drawing/2014/main" id="{C1999D10-BFB0-4C13-28D6-B35EAED3F759}"/>
                  </a:ext>
                </a:extLst>
              </p:cNvPr>
              <p:cNvPicPr/>
              <p:nvPr/>
            </p:nvPicPr>
            <p:blipFill>
              <a:blip r:embed="rId4"/>
              <a:stretch>
                <a:fillRect/>
              </a:stretch>
            </p:blipFill>
            <p:spPr>
              <a:xfrm>
                <a:off x="71971" y="872920"/>
                <a:ext cx="806040" cy="615600"/>
              </a:xfrm>
              <a:prstGeom prst="rect">
                <a:avLst/>
              </a:prstGeom>
            </p:spPr>
          </p:pic>
        </mc:Fallback>
      </mc:AlternateContent>
      <p:pic>
        <p:nvPicPr>
          <p:cNvPr id="6" name="Picture 5">
            <a:extLst>
              <a:ext uri="{FF2B5EF4-FFF2-40B4-BE49-F238E27FC236}">
                <a16:creationId xmlns:a16="http://schemas.microsoft.com/office/drawing/2014/main" id="{DEF697FD-C599-B59E-16F9-D9F6FBB60D35}"/>
              </a:ext>
            </a:extLst>
          </p:cNvPr>
          <p:cNvPicPr>
            <a:picLocks noChangeAspect="1"/>
          </p:cNvPicPr>
          <p:nvPr/>
        </p:nvPicPr>
        <p:blipFill>
          <a:blip r:embed="rId5"/>
          <a:stretch>
            <a:fillRect/>
          </a:stretch>
        </p:blipFill>
        <p:spPr>
          <a:xfrm>
            <a:off x="1234433" y="3992719"/>
            <a:ext cx="3674025" cy="1480496"/>
          </a:xfrm>
          <a:prstGeom prst="rect">
            <a:avLst/>
          </a:prstGeom>
        </p:spPr>
      </p:pic>
      <p:pic>
        <p:nvPicPr>
          <p:cNvPr id="9" name="Picture 8">
            <a:extLst>
              <a:ext uri="{FF2B5EF4-FFF2-40B4-BE49-F238E27FC236}">
                <a16:creationId xmlns:a16="http://schemas.microsoft.com/office/drawing/2014/main" id="{700FB7E4-C50B-886B-E93C-BB6CDE11D512}"/>
              </a:ext>
            </a:extLst>
          </p:cNvPr>
          <p:cNvPicPr>
            <a:picLocks noChangeAspect="1"/>
          </p:cNvPicPr>
          <p:nvPr/>
        </p:nvPicPr>
        <p:blipFill>
          <a:blip r:embed="rId6"/>
          <a:stretch>
            <a:fillRect/>
          </a:stretch>
        </p:blipFill>
        <p:spPr>
          <a:xfrm>
            <a:off x="5999825" y="3557279"/>
            <a:ext cx="4256426" cy="2351376"/>
          </a:xfrm>
          <a:prstGeom prst="rect">
            <a:avLst/>
          </a:prstGeom>
        </p:spPr>
      </p:pic>
      <p:grpSp>
        <p:nvGrpSpPr>
          <p:cNvPr id="12" name="Group 11">
            <a:extLst>
              <a:ext uri="{FF2B5EF4-FFF2-40B4-BE49-F238E27FC236}">
                <a16:creationId xmlns:a16="http://schemas.microsoft.com/office/drawing/2014/main" id="{00048238-463D-1AB8-6709-CB54F5F04381}"/>
              </a:ext>
            </a:extLst>
          </p:cNvPr>
          <p:cNvGrpSpPr/>
          <p:nvPr/>
        </p:nvGrpSpPr>
        <p:grpSpPr>
          <a:xfrm>
            <a:off x="4465457" y="4359779"/>
            <a:ext cx="1304280" cy="675720"/>
            <a:chOff x="4465457" y="4359779"/>
            <a:chExt cx="1304280" cy="675720"/>
          </a:xfrm>
        </p:grpSpPr>
        <mc:AlternateContent xmlns:mc="http://schemas.openxmlformats.org/markup-compatibility/2006" xmlns:p14="http://schemas.microsoft.com/office/powerpoint/2010/main">
          <mc:Choice Requires="p14">
            <p:contentPart p14:bwMode="auto" r:id="rId7">
              <p14:nvContentPartPr>
                <p14:cNvPr id="10" name="Ink 9">
                  <a:extLst>
                    <a:ext uri="{FF2B5EF4-FFF2-40B4-BE49-F238E27FC236}">
                      <a16:creationId xmlns:a16="http://schemas.microsoft.com/office/drawing/2014/main" id="{82E383EE-8B67-51EA-FE0B-E5C10E51A5AB}"/>
                    </a:ext>
                  </a:extLst>
                </p14:cNvPr>
                <p14:cNvContentPartPr/>
                <p14:nvPr/>
              </p14:nvContentPartPr>
              <p14:xfrm>
                <a:off x="4465457" y="4749299"/>
                <a:ext cx="1212480" cy="61200"/>
              </p14:xfrm>
            </p:contentPart>
          </mc:Choice>
          <mc:Fallback xmlns="">
            <p:pic>
              <p:nvPicPr>
                <p:cNvPr id="10" name="Ink 9">
                  <a:extLst>
                    <a:ext uri="{FF2B5EF4-FFF2-40B4-BE49-F238E27FC236}">
                      <a16:creationId xmlns:a16="http://schemas.microsoft.com/office/drawing/2014/main" id="{82E383EE-8B67-51EA-FE0B-E5C10E51A5AB}"/>
                    </a:ext>
                  </a:extLst>
                </p:cNvPr>
                <p:cNvPicPr/>
                <p:nvPr/>
              </p:nvPicPr>
              <p:blipFill>
                <a:blip r:embed="rId8"/>
                <a:stretch>
                  <a:fillRect/>
                </a:stretch>
              </p:blipFill>
              <p:spPr>
                <a:xfrm>
                  <a:off x="4456817" y="4740659"/>
                  <a:ext cx="1230120" cy="788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1" name="Ink 10">
                  <a:extLst>
                    <a:ext uri="{FF2B5EF4-FFF2-40B4-BE49-F238E27FC236}">
                      <a16:creationId xmlns:a16="http://schemas.microsoft.com/office/drawing/2014/main" id="{C98CFC51-7621-25B8-E1E9-1B1FDEEC4B0F}"/>
                    </a:ext>
                  </a:extLst>
                </p14:cNvPr>
                <p14:cNvContentPartPr/>
                <p14:nvPr/>
              </p14:nvContentPartPr>
              <p14:xfrm>
                <a:off x="5130737" y="4359779"/>
                <a:ext cx="639000" cy="675720"/>
              </p14:xfrm>
            </p:contentPart>
          </mc:Choice>
          <mc:Fallback xmlns="">
            <p:pic>
              <p:nvPicPr>
                <p:cNvPr id="11" name="Ink 10">
                  <a:extLst>
                    <a:ext uri="{FF2B5EF4-FFF2-40B4-BE49-F238E27FC236}">
                      <a16:creationId xmlns:a16="http://schemas.microsoft.com/office/drawing/2014/main" id="{C98CFC51-7621-25B8-E1E9-1B1FDEEC4B0F}"/>
                    </a:ext>
                  </a:extLst>
                </p:cNvPr>
                <p:cNvPicPr/>
                <p:nvPr/>
              </p:nvPicPr>
              <p:blipFill>
                <a:blip r:embed="rId10"/>
                <a:stretch>
                  <a:fillRect/>
                </a:stretch>
              </p:blipFill>
              <p:spPr>
                <a:xfrm>
                  <a:off x="5121737" y="4351139"/>
                  <a:ext cx="656640" cy="693360"/>
                </a:xfrm>
                <a:prstGeom prst="rect">
                  <a:avLst/>
                </a:prstGeom>
              </p:spPr>
            </p:pic>
          </mc:Fallback>
        </mc:AlternateContent>
      </p:grpSp>
    </p:spTree>
    <p:extLst>
      <p:ext uri="{BB962C8B-B14F-4D97-AF65-F5344CB8AC3E}">
        <p14:creationId xmlns:p14="http://schemas.microsoft.com/office/powerpoint/2010/main" val="1128912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DDD79D-7E21-0F60-B0E7-510B3601217F}"/>
              </a:ext>
            </a:extLst>
          </p:cNvPr>
          <p:cNvSpPr>
            <a:spLocks noGrp="1"/>
          </p:cNvSpPr>
          <p:nvPr>
            <p:ph type="title"/>
          </p:nvPr>
        </p:nvSpPr>
        <p:spPr/>
        <p:txBody>
          <a:bodyPr/>
          <a:lstStyle/>
          <a:p>
            <a:r>
              <a:rPr lang="en-US" dirty="0"/>
              <a:t>Add item – v7</a:t>
            </a:r>
          </a:p>
        </p:txBody>
      </p:sp>
      <p:sp>
        <p:nvSpPr>
          <p:cNvPr id="3" name="TextBox 2">
            <a:extLst>
              <a:ext uri="{FF2B5EF4-FFF2-40B4-BE49-F238E27FC236}">
                <a16:creationId xmlns:a16="http://schemas.microsoft.com/office/drawing/2014/main" id="{9E2DFE24-3B0A-6A8F-5D18-2F5B17468FF7}"/>
              </a:ext>
            </a:extLst>
          </p:cNvPr>
          <p:cNvSpPr txBox="1"/>
          <p:nvPr/>
        </p:nvSpPr>
        <p:spPr>
          <a:xfrm>
            <a:off x="9480884" y="898358"/>
            <a:ext cx="2390274" cy="3139321"/>
          </a:xfrm>
          <a:prstGeom prst="rect">
            <a:avLst/>
          </a:prstGeom>
          <a:noFill/>
        </p:spPr>
        <p:txBody>
          <a:bodyPr wrap="square" rtlCol="0">
            <a:spAutoFit/>
          </a:bodyPr>
          <a:lstStyle/>
          <a:p>
            <a:r>
              <a:rPr lang="en-US" dirty="0">
                <a:solidFill>
                  <a:schemeClr val="bg1"/>
                </a:solidFill>
              </a:rPr>
              <a:t>In v7 of the program, I allowed the user to go back and edit what data </a:t>
            </a:r>
            <a:r>
              <a:rPr lang="en-US">
                <a:solidFill>
                  <a:schemeClr val="bg1"/>
                </a:solidFill>
              </a:rPr>
              <a:t>they entered to </a:t>
            </a:r>
            <a:r>
              <a:rPr lang="en-US" dirty="0">
                <a:solidFill>
                  <a:schemeClr val="bg1"/>
                </a:solidFill>
              </a:rPr>
              <a:t>allow them to correct mistakes.  I simply copied the code from ‘</a:t>
            </a:r>
            <a:r>
              <a:rPr lang="en-US" dirty="0" err="1">
                <a:solidFill>
                  <a:schemeClr val="bg1"/>
                </a:solidFill>
              </a:rPr>
              <a:t>searchitem</a:t>
            </a:r>
            <a:r>
              <a:rPr lang="en-US" dirty="0">
                <a:solidFill>
                  <a:schemeClr val="bg1"/>
                </a:solidFill>
              </a:rPr>
              <a:t>’ program and pasted it in, and debugged it where necessary.</a:t>
            </a:r>
          </a:p>
        </p:txBody>
      </p:sp>
      <p:pic>
        <p:nvPicPr>
          <p:cNvPr id="5" name="Picture 4">
            <a:extLst>
              <a:ext uri="{FF2B5EF4-FFF2-40B4-BE49-F238E27FC236}">
                <a16:creationId xmlns:a16="http://schemas.microsoft.com/office/drawing/2014/main" id="{A5ABA9A9-A61B-9202-24B0-57116EAF9B86}"/>
              </a:ext>
            </a:extLst>
          </p:cNvPr>
          <p:cNvPicPr>
            <a:picLocks noChangeAspect="1"/>
          </p:cNvPicPr>
          <p:nvPr/>
        </p:nvPicPr>
        <p:blipFill>
          <a:blip r:embed="rId2"/>
          <a:stretch>
            <a:fillRect/>
          </a:stretch>
        </p:blipFill>
        <p:spPr>
          <a:xfrm>
            <a:off x="397845" y="1501599"/>
            <a:ext cx="8918586" cy="3712610"/>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B033D2BC-E937-D11C-0AAA-D13DFD6F8A73}"/>
                  </a:ext>
                </a:extLst>
              </p14:cNvPr>
              <p14:cNvContentPartPr/>
              <p14:nvPr/>
            </p14:nvContentPartPr>
            <p14:xfrm>
              <a:off x="116496" y="2476882"/>
              <a:ext cx="9766080" cy="3585960"/>
            </p14:xfrm>
          </p:contentPart>
        </mc:Choice>
        <mc:Fallback xmlns="">
          <p:pic>
            <p:nvPicPr>
              <p:cNvPr id="6" name="Ink 5">
                <a:extLst>
                  <a:ext uri="{FF2B5EF4-FFF2-40B4-BE49-F238E27FC236}">
                    <a16:creationId xmlns:a16="http://schemas.microsoft.com/office/drawing/2014/main" id="{B033D2BC-E937-D11C-0AAA-D13DFD6F8A73}"/>
                  </a:ext>
                </a:extLst>
              </p:cNvPr>
              <p:cNvPicPr/>
              <p:nvPr/>
            </p:nvPicPr>
            <p:blipFill>
              <a:blip r:embed="rId4"/>
              <a:stretch>
                <a:fillRect/>
              </a:stretch>
            </p:blipFill>
            <p:spPr>
              <a:xfrm>
                <a:off x="107856" y="2467882"/>
                <a:ext cx="9783720" cy="3603600"/>
              </a:xfrm>
              <a:prstGeom prst="rect">
                <a:avLst/>
              </a:prstGeom>
            </p:spPr>
          </p:pic>
        </mc:Fallback>
      </mc:AlternateContent>
    </p:spTree>
    <p:extLst>
      <p:ext uri="{BB962C8B-B14F-4D97-AF65-F5344CB8AC3E}">
        <p14:creationId xmlns:p14="http://schemas.microsoft.com/office/powerpoint/2010/main" val="28094841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CE038B-F4F1-5A36-6FD4-EE2301673E20}"/>
              </a:ext>
            </a:extLst>
          </p:cNvPr>
          <p:cNvSpPr>
            <a:spLocks noGrp="1"/>
          </p:cNvSpPr>
          <p:nvPr>
            <p:ph type="title"/>
          </p:nvPr>
        </p:nvSpPr>
        <p:spPr/>
        <p:txBody>
          <a:bodyPr/>
          <a:lstStyle/>
          <a:p>
            <a:r>
              <a:rPr lang="en-US" dirty="0"/>
              <a:t>Add item – </a:t>
            </a:r>
            <a:r>
              <a:rPr lang="en-US" dirty="0" err="1"/>
              <a:t>trialling</a:t>
            </a:r>
            <a:r>
              <a:rPr lang="en-US" dirty="0"/>
              <a:t> conclusion</a:t>
            </a:r>
          </a:p>
        </p:txBody>
      </p:sp>
      <p:sp>
        <p:nvSpPr>
          <p:cNvPr id="3" name="TextBox 2">
            <a:extLst>
              <a:ext uri="{FF2B5EF4-FFF2-40B4-BE49-F238E27FC236}">
                <a16:creationId xmlns:a16="http://schemas.microsoft.com/office/drawing/2014/main" id="{2027403C-B364-0279-8728-7450B4675A02}"/>
              </a:ext>
            </a:extLst>
          </p:cNvPr>
          <p:cNvSpPr txBox="1"/>
          <p:nvPr/>
        </p:nvSpPr>
        <p:spPr>
          <a:xfrm>
            <a:off x="1092950" y="1974888"/>
            <a:ext cx="5756933" cy="1200329"/>
          </a:xfrm>
          <a:prstGeom prst="rect">
            <a:avLst/>
          </a:prstGeom>
          <a:noFill/>
        </p:spPr>
        <p:txBody>
          <a:bodyPr wrap="square" rtlCol="0">
            <a:spAutoFit/>
          </a:bodyPr>
          <a:lstStyle/>
          <a:p>
            <a:r>
              <a:rPr lang="en-US" dirty="0">
                <a:solidFill>
                  <a:schemeClr val="bg1"/>
                </a:solidFill>
              </a:rPr>
              <a:t>As the program developed, the trial with the </a:t>
            </a:r>
            <a:r>
              <a:rPr lang="en-US" dirty="0" err="1">
                <a:solidFill>
                  <a:schemeClr val="bg1"/>
                </a:solidFill>
              </a:rPr>
              <a:t>multienterbox</a:t>
            </a:r>
            <a:r>
              <a:rPr lang="en-US" dirty="0">
                <a:solidFill>
                  <a:schemeClr val="bg1"/>
                </a:solidFill>
              </a:rPr>
              <a:t> worked the best as it meant the user could enter multiple items at once – saving time.  The program also improved throughout the trials.</a:t>
            </a:r>
          </a:p>
        </p:txBody>
      </p:sp>
    </p:spTree>
    <p:extLst>
      <p:ext uri="{BB962C8B-B14F-4D97-AF65-F5344CB8AC3E}">
        <p14:creationId xmlns:p14="http://schemas.microsoft.com/office/powerpoint/2010/main" val="22270053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9"/>
          <p:cNvSpPr txBox="1">
            <a:spLocks noGrp="1"/>
          </p:cNvSpPr>
          <p:nvPr>
            <p:ph type="title"/>
          </p:nvPr>
        </p:nvSpPr>
        <p:spPr>
          <a:xfrm>
            <a:off x="415600" y="217447"/>
            <a:ext cx="11360800" cy="763600"/>
          </a:xfrm>
          <a:prstGeom prst="rect">
            <a:avLst/>
          </a:prstGeom>
        </p:spPr>
        <p:txBody>
          <a:bodyPr spcFirstLastPara="1" vert="horz" wrap="square" lIns="121900" tIns="121900" rIns="121900" bIns="121900" rtlCol="0" anchor="t" anchorCtr="0">
            <a:noAutofit/>
          </a:bodyPr>
          <a:lstStyle/>
          <a:p>
            <a:r>
              <a:rPr lang="en" sz="4000" dirty="0"/>
              <a:t>Add entry- Test Plan</a:t>
            </a:r>
            <a:endParaRPr sz="4000" dirty="0"/>
          </a:p>
        </p:txBody>
      </p:sp>
      <p:graphicFrame>
        <p:nvGraphicFramePr>
          <p:cNvPr id="92" name="Google Shape;92;p19"/>
          <p:cNvGraphicFramePr/>
          <p:nvPr>
            <p:extLst>
              <p:ext uri="{D42A27DB-BD31-4B8C-83A1-F6EECF244321}">
                <p14:modId xmlns:p14="http://schemas.microsoft.com/office/powerpoint/2010/main" val="1100592394"/>
              </p:ext>
            </p:extLst>
          </p:nvPr>
        </p:nvGraphicFramePr>
        <p:xfrm>
          <a:off x="509967" y="1690300"/>
          <a:ext cx="11360800" cy="2194440"/>
        </p:xfrm>
        <a:graphic>
          <a:graphicData uri="http://schemas.openxmlformats.org/drawingml/2006/table">
            <a:tbl>
              <a:tblPr>
                <a:tableStyleId>{793D81CF-94F2-401A-BA57-92F5A7B2D0C5}</a:tableStyleId>
              </a:tblPr>
              <a:tblGrid>
                <a:gridCol w="5680400">
                  <a:extLst>
                    <a:ext uri="{9D8B030D-6E8A-4147-A177-3AD203B41FA5}">
                      <a16:colId xmlns:a16="http://schemas.microsoft.com/office/drawing/2014/main" val="20000"/>
                    </a:ext>
                  </a:extLst>
                </a:gridCol>
                <a:gridCol w="5680400">
                  <a:extLst>
                    <a:ext uri="{9D8B030D-6E8A-4147-A177-3AD203B41FA5}">
                      <a16:colId xmlns:a16="http://schemas.microsoft.com/office/drawing/2014/main" val="20001"/>
                    </a:ext>
                  </a:extLst>
                </a:gridCol>
              </a:tblGrid>
              <a:tr h="609560">
                <a:tc>
                  <a:txBody>
                    <a:bodyPr/>
                    <a:lstStyle/>
                    <a:p>
                      <a:pPr marL="0" lvl="0" indent="0" algn="l" rtl="0">
                        <a:spcBef>
                          <a:spcPts val="0"/>
                        </a:spcBef>
                        <a:spcAft>
                          <a:spcPts val="0"/>
                        </a:spcAft>
                        <a:buNone/>
                      </a:pPr>
                      <a:r>
                        <a:rPr lang="en" sz="2400" b="1" dirty="0"/>
                        <a:t>Test Cases – input</a:t>
                      </a:r>
                      <a:endParaRPr sz="2400" b="1" dirty="0"/>
                    </a:p>
                  </a:txBody>
                  <a:tcPr marL="121900" marR="121900" marT="121900" marB="121900"/>
                </a:tc>
                <a:tc>
                  <a:txBody>
                    <a:bodyPr/>
                    <a:lstStyle/>
                    <a:p>
                      <a:pPr marL="0" lvl="0" indent="0" algn="l" rtl="0">
                        <a:spcBef>
                          <a:spcPts val="0"/>
                        </a:spcBef>
                        <a:spcAft>
                          <a:spcPts val="0"/>
                        </a:spcAft>
                        <a:buNone/>
                      </a:pPr>
                      <a:r>
                        <a:rPr lang="en" sz="2400" b="1" dirty="0"/>
                        <a:t>Expected output</a:t>
                      </a:r>
                      <a:endParaRPr sz="2400" b="1" dirty="0"/>
                    </a:p>
                  </a:txBody>
                  <a:tcPr marL="121900" marR="121900" marT="121900" marB="121900"/>
                </a:tc>
                <a:extLst>
                  <a:ext uri="{0D108BD9-81ED-4DB2-BD59-A6C34878D82A}">
                    <a16:rowId xmlns:a16="http://schemas.microsoft.com/office/drawing/2014/main" val="10000"/>
                  </a:ext>
                </a:extLst>
              </a:tr>
              <a:tr h="609560">
                <a:tc>
                  <a:txBody>
                    <a:bodyPr/>
                    <a:lstStyle/>
                    <a:p>
                      <a:pPr marL="0" lvl="0" indent="0" algn="l" rtl="0">
                        <a:spcBef>
                          <a:spcPts val="0"/>
                        </a:spcBef>
                        <a:spcAft>
                          <a:spcPts val="0"/>
                        </a:spcAft>
                        <a:buNone/>
                      </a:pPr>
                      <a:r>
                        <a:rPr lang="en-US" sz="2400" dirty="0"/>
                        <a:t>A number below 25 and above zero</a:t>
                      </a:r>
                      <a:endParaRPr sz="2400" dirty="0"/>
                    </a:p>
                  </a:txBody>
                  <a:tcPr marL="121900" marR="121900" marT="121900" marB="121900"/>
                </a:tc>
                <a:tc>
                  <a:txBody>
                    <a:bodyPr/>
                    <a:lstStyle/>
                    <a:p>
                      <a:pPr marL="0" lvl="0" indent="0" algn="l" rtl="0">
                        <a:spcBef>
                          <a:spcPts val="0"/>
                        </a:spcBef>
                        <a:spcAft>
                          <a:spcPts val="0"/>
                        </a:spcAft>
                        <a:buNone/>
                      </a:pPr>
                      <a:r>
                        <a:rPr lang="en-US" sz="2400" dirty="0"/>
                        <a:t>A new item in the dictionary</a:t>
                      </a:r>
                      <a:endParaRPr sz="2400" dirty="0"/>
                    </a:p>
                  </a:txBody>
                  <a:tcPr marL="121900" marR="121900" marT="121900" marB="121900"/>
                </a:tc>
                <a:extLst>
                  <a:ext uri="{0D108BD9-81ED-4DB2-BD59-A6C34878D82A}">
                    <a16:rowId xmlns:a16="http://schemas.microsoft.com/office/drawing/2014/main" val="10001"/>
                  </a:ext>
                </a:extLst>
              </a:tr>
              <a:tr h="609560">
                <a:tc>
                  <a:txBody>
                    <a:bodyPr/>
                    <a:lstStyle/>
                    <a:p>
                      <a:pPr marL="0" lvl="0" indent="0" algn="l" rtl="0">
                        <a:spcBef>
                          <a:spcPts val="0"/>
                        </a:spcBef>
                        <a:spcAft>
                          <a:spcPts val="0"/>
                        </a:spcAft>
                        <a:buNone/>
                      </a:pPr>
                      <a:r>
                        <a:rPr lang="en-US" sz="2400" dirty="0"/>
                        <a:t>A number above 25</a:t>
                      </a:r>
                      <a:endParaRPr sz="2400" dirty="0"/>
                    </a:p>
                  </a:txBody>
                  <a:tcPr marL="121900" marR="121900" marT="121900" marB="121900"/>
                </a:tc>
                <a:tc>
                  <a:txBody>
                    <a:bodyPr/>
                    <a:lstStyle/>
                    <a:p>
                      <a:pPr marL="0" lvl="0" indent="0" algn="l" rtl="0">
                        <a:spcBef>
                          <a:spcPts val="0"/>
                        </a:spcBef>
                        <a:spcAft>
                          <a:spcPts val="0"/>
                        </a:spcAft>
                        <a:buNone/>
                      </a:pPr>
                      <a:r>
                        <a:rPr lang="en-US" sz="2400" dirty="0"/>
                        <a:t>The program to throw an error and ask the user to re-enter the number</a:t>
                      </a:r>
                      <a:endParaRPr sz="2400" dirty="0"/>
                    </a:p>
                  </a:txBody>
                  <a:tcPr marL="121900" marR="121900" marT="121900" marB="121900"/>
                </a:tc>
                <a:extLst>
                  <a:ext uri="{0D108BD9-81ED-4DB2-BD59-A6C34878D82A}">
                    <a16:rowId xmlns:a16="http://schemas.microsoft.com/office/drawing/2014/main" val="3208206760"/>
                  </a:ext>
                </a:extLst>
              </a:tr>
            </a:tbl>
          </a:graphicData>
        </a:graphic>
      </p:graphicFrame>
      <p:sp>
        <p:nvSpPr>
          <p:cNvPr id="4" name="Rectangle 3">
            <a:extLst>
              <a:ext uri="{FF2B5EF4-FFF2-40B4-BE49-F238E27FC236}">
                <a16:creationId xmlns:a16="http://schemas.microsoft.com/office/drawing/2014/main" id="{518343B6-2201-4ACD-B907-770BC22E8B26}"/>
              </a:ext>
            </a:extLst>
          </p:cNvPr>
          <p:cNvSpPr/>
          <p:nvPr/>
        </p:nvSpPr>
        <p:spPr>
          <a:xfrm>
            <a:off x="645160" y="1151007"/>
            <a:ext cx="9999846"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NZ" i="1" dirty="0"/>
              <a:t>Additional rows can be added by clicking in the last cell and then using the Tab key </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A16AA3-58AC-7E67-ED5E-7F924F50C034}"/>
              </a:ext>
            </a:extLst>
          </p:cNvPr>
          <p:cNvSpPr>
            <a:spLocks noGrp="1"/>
          </p:cNvSpPr>
          <p:nvPr>
            <p:ph type="title"/>
          </p:nvPr>
        </p:nvSpPr>
        <p:spPr>
          <a:xfrm>
            <a:off x="0" y="0"/>
            <a:ext cx="10515600" cy="1325563"/>
          </a:xfrm>
        </p:spPr>
        <p:txBody>
          <a:bodyPr/>
          <a:lstStyle/>
          <a:p>
            <a:r>
              <a:rPr lang="en-US" dirty="0"/>
              <a:t>Add entry - testing</a:t>
            </a:r>
          </a:p>
        </p:txBody>
      </p:sp>
      <p:sp>
        <p:nvSpPr>
          <p:cNvPr id="3" name="TextBox 2">
            <a:extLst>
              <a:ext uri="{FF2B5EF4-FFF2-40B4-BE49-F238E27FC236}">
                <a16:creationId xmlns:a16="http://schemas.microsoft.com/office/drawing/2014/main" id="{1FCDA6AC-89C3-7C96-A7DA-31CCCB6BDFAD}"/>
              </a:ext>
            </a:extLst>
          </p:cNvPr>
          <p:cNvSpPr txBox="1"/>
          <p:nvPr/>
        </p:nvSpPr>
        <p:spPr>
          <a:xfrm>
            <a:off x="379141" y="1209907"/>
            <a:ext cx="3757961" cy="4801314"/>
          </a:xfrm>
          <a:prstGeom prst="rect">
            <a:avLst/>
          </a:prstGeom>
          <a:noFill/>
        </p:spPr>
        <p:txBody>
          <a:bodyPr wrap="square" rtlCol="0">
            <a:spAutoFit/>
          </a:bodyPr>
          <a:lstStyle/>
          <a:p>
            <a:r>
              <a:rPr lang="en-US" dirty="0">
                <a:solidFill>
                  <a:schemeClr val="bg1"/>
                </a:solidFill>
              </a:rPr>
              <a:t>Plan – </a:t>
            </a:r>
          </a:p>
          <a:p>
            <a:pPr marL="285750" indent="-285750">
              <a:buFont typeface="Arial" panose="020B0604020202020204" pitchFamily="34" charset="0"/>
              <a:buChar char="•"/>
            </a:pPr>
            <a:r>
              <a:rPr lang="en-US" dirty="0">
                <a:solidFill>
                  <a:schemeClr val="bg1"/>
                </a:solidFill>
              </a:rPr>
              <a:t>enter a number above 25 and leave fields blank to show the program can error-check numbers</a:t>
            </a:r>
          </a:p>
          <a:p>
            <a:pPr marL="285750" indent="-285750">
              <a:buFont typeface="Arial" panose="020B0604020202020204" pitchFamily="34" charset="0"/>
              <a:buChar char="•"/>
            </a:pPr>
            <a:r>
              <a:rPr lang="en-US" dirty="0">
                <a:solidFill>
                  <a:schemeClr val="bg1"/>
                </a:solidFill>
              </a:rPr>
              <a:t>Cancel the </a:t>
            </a:r>
            <a:r>
              <a:rPr lang="en-US" dirty="0" err="1">
                <a:solidFill>
                  <a:schemeClr val="bg1"/>
                </a:solidFill>
              </a:rPr>
              <a:t>additem</a:t>
            </a:r>
            <a:r>
              <a:rPr lang="en-US" dirty="0">
                <a:solidFill>
                  <a:schemeClr val="bg1"/>
                </a:solidFill>
              </a:rPr>
              <a:t> process halfway through to show the program is resilient </a:t>
            </a: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endParaRPr lang="en-US" dirty="0">
              <a:solidFill>
                <a:schemeClr val="bg1"/>
              </a:solidFill>
            </a:endParaRPr>
          </a:p>
          <a:p>
            <a:r>
              <a:rPr lang="en-US" dirty="0">
                <a:solidFill>
                  <a:schemeClr val="bg1"/>
                </a:solidFill>
              </a:rPr>
              <a:t>Results: Program </a:t>
            </a:r>
            <a:r>
              <a:rPr lang="en-US" dirty="0" err="1">
                <a:solidFill>
                  <a:schemeClr val="bg1"/>
                </a:solidFill>
              </a:rPr>
              <a:t>promps</a:t>
            </a:r>
            <a:r>
              <a:rPr lang="en-US" dirty="0">
                <a:solidFill>
                  <a:schemeClr val="bg1"/>
                </a:solidFill>
              </a:rPr>
              <a:t> user to enter data again after the </a:t>
            </a:r>
            <a:r>
              <a:rPr lang="en-US" dirty="0" err="1">
                <a:solidFill>
                  <a:schemeClr val="bg1"/>
                </a:solidFill>
              </a:rPr>
              <a:t>purposefull</a:t>
            </a:r>
            <a:r>
              <a:rPr lang="en-US" dirty="0">
                <a:solidFill>
                  <a:schemeClr val="bg1"/>
                </a:solidFill>
              </a:rPr>
              <a:t> errors – success. </a:t>
            </a:r>
          </a:p>
        </p:txBody>
      </p:sp>
      <p:pic>
        <p:nvPicPr>
          <p:cNvPr id="5" name="Picture 4">
            <a:extLst>
              <a:ext uri="{FF2B5EF4-FFF2-40B4-BE49-F238E27FC236}">
                <a16:creationId xmlns:a16="http://schemas.microsoft.com/office/drawing/2014/main" id="{BCC7B5FE-A3F0-76C7-328B-A4B2A1912270}"/>
              </a:ext>
            </a:extLst>
          </p:cNvPr>
          <p:cNvPicPr>
            <a:picLocks noChangeAspect="1"/>
          </p:cNvPicPr>
          <p:nvPr/>
        </p:nvPicPr>
        <p:blipFill>
          <a:blip r:embed="rId2"/>
          <a:stretch>
            <a:fillRect/>
          </a:stretch>
        </p:blipFill>
        <p:spPr>
          <a:xfrm>
            <a:off x="4804280" y="3734777"/>
            <a:ext cx="3441717" cy="1862420"/>
          </a:xfrm>
          <a:prstGeom prst="rect">
            <a:avLst/>
          </a:prstGeom>
        </p:spPr>
      </p:pic>
      <p:sp>
        <p:nvSpPr>
          <p:cNvPr id="6" name="TextBox 5">
            <a:extLst>
              <a:ext uri="{FF2B5EF4-FFF2-40B4-BE49-F238E27FC236}">
                <a16:creationId xmlns:a16="http://schemas.microsoft.com/office/drawing/2014/main" id="{6B773939-45B8-0000-6F0D-DA8D8A563C3A}"/>
              </a:ext>
            </a:extLst>
          </p:cNvPr>
          <p:cNvSpPr txBox="1"/>
          <p:nvPr/>
        </p:nvSpPr>
        <p:spPr>
          <a:xfrm>
            <a:off x="7079467" y="5202628"/>
            <a:ext cx="551145" cy="394569"/>
          </a:xfrm>
          <a:prstGeom prst="rect">
            <a:avLst/>
          </a:prstGeom>
          <a:noFill/>
        </p:spPr>
        <p:style>
          <a:lnRef idx="2">
            <a:schemeClr val="accent2"/>
          </a:lnRef>
          <a:fillRef idx="1">
            <a:schemeClr val="lt1"/>
          </a:fillRef>
          <a:effectRef idx="0">
            <a:schemeClr val="accent2"/>
          </a:effectRef>
          <a:fontRef idx="minor">
            <a:schemeClr val="dk1"/>
          </a:fontRef>
        </p:style>
        <p:txBody>
          <a:bodyPr wrap="square" rtlCol="0">
            <a:spAutoFit/>
          </a:bodyPr>
          <a:lstStyle/>
          <a:p>
            <a:endParaRPr lang="en-US" dirty="0"/>
          </a:p>
        </p:txBody>
      </p:sp>
      <p:cxnSp>
        <p:nvCxnSpPr>
          <p:cNvPr id="8" name="Straight Arrow Connector 7">
            <a:extLst>
              <a:ext uri="{FF2B5EF4-FFF2-40B4-BE49-F238E27FC236}">
                <a16:creationId xmlns:a16="http://schemas.microsoft.com/office/drawing/2014/main" id="{03DB4CDD-780B-8157-770C-FADD0D26ABFF}"/>
              </a:ext>
            </a:extLst>
          </p:cNvPr>
          <p:cNvCxnSpPr/>
          <p:nvPr/>
        </p:nvCxnSpPr>
        <p:spPr>
          <a:xfrm>
            <a:off x="8386509" y="4507071"/>
            <a:ext cx="61140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8B061AA9-B5EA-8074-0A1A-41F5B4529BA3}"/>
              </a:ext>
            </a:extLst>
          </p:cNvPr>
          <p:cNvPicPr>
            <a:picLocks noChangeAspect="1"/>
          </p:cNvPicPr>
          <p:nvPr/>
        </p:nvPicPr>
        <p:blipFill>
          <a:blip r:embed="rId3"/>
          <a:stretch>
            <a:fillRect/>
          </a:stretch>
        </p:blipFill>
        <p:spPr>
          <a:xfrm>
            <a:off x="9120267" y="4020259"/>
            <a:ext cx="2790666" cy="796845"/>
          </a:xfrm>
          <a:prstGeom prst="rect">
            <a:avLst/>
          </a:prstGeom>
        </p:spPr>
      </p:pic>
      <p:pic>
        <p:nvPicPr>
          <p:cNvPr id="12" name="Picture 11">
            <a:extLst>
              <a:ext uri="{FF2B5EF4-FFF2-40B4-BE49-F238E27FC236}">
                <a16:creationId xmlns:a16="http://schemas.microsoft.com/office/drawing/2014/main" id="{501E9670-EF3C-E540-70A9-2EA44C17DBA6}"/>
              </a:ext>
            </a:extLst>
          </p:cNvPr>
          <p:cNvPicPr>
            <a:picLocks noChangeAspect="1"/>
          </p:cNvPicPr>
          <p:nvPr/>
        </p:nvPicPr>
        <p:blipFill>
          <a:blip r:embed="rId4"/>
          <a:stretch>
            <a:fillRect/>
          </a:stretch>
        </p:blipFill>
        <p:spPr>
          <a:xfrm>
            <a:off x="8115859" y="721595"/>
            <a:ext cx="3771999" cy="1300877"/>
          </a:xfrm>
          <a:prstGeom prst="rect">
            <a:avLst/>
          </a:prstGeom>
        </p:spPr>
      </p:pic>
      <p:pic>
        <p:nvPicPr>
          <p:cNvPr id="17" name="Picture 16">
            <a:extLst>
              <a:ext uri="{FF2B5EF4-FFF2-40B4-BE49-F238E27FC236}">
                <a16:creationId xmlns:a16="http://schemas.microsoft.com/office/drawing/2014/main" id="{0649D02A-5286-3FD4-A703-EA54D38D80E5}"/>
              </a:ext>
            </a:extLst>
          </p:cNvPr>
          <p:cNvPicPr>
            <a:picLocks noChangeAspect="1"/>
          </p:cNvPicPr>
          <p:nvPr/>
        </p:nvPicPr>
        <p:blipFill>
          <a:blip r:embed="rId2"/>
          <a:stretch>
            <a:fillRect/>
          </a:stretch>
        </p:blipFill>
        <p:spPr>
          <a:xfrm>
            <a:off x="4375141" y="1294359"/>
            <a:ext cx="3441717" cy="1862420"/>
          </a:xfrm>
          <a:prstGeom prst="rect">
            <a:avLst/>
          </a:prstGeom>
        </p:spPr>
      </p:pic>
      <p:cxnSp>
        <p:nvCxnSpPr>
          <p:cNvPr id="19" name="Straight Arrow Connector 18">
            <a:extLst>
              <a:ext uri="{FF2B5EF4-FFF2-40B4-BE49-F238E27FC236}">
                <a16:creationId xmlns:a16="http://schemas.microsoft.com/office/drawing/2014/main" id="{EF6BFD57-9380-46AF-83E6-BC5BC6E04B9C}"/>
              </a:ext>
            </a:extLst>
          </p:cNvPr>
          <p:cNvCxnSpPr/>
          <p:nvPr/>
        </p:nvCxnSpPr>
        <p:spPr>
          <a:xfrm flipV="1">
            <a:off x="7152880" y="1598960"/>
            <a:ext cx="2327991" cy="999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0540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ADC8F3-BCB2-C6B5-9FA0-83E88E35F732}"/>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27398502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8BA0084-1D86-5CDA-BC3B-B20275A974AE}"/>
              </a:ext>
            </a:extLst>
          </p:cNvPr>
          <p:cNvSpPr>
            <a:spLocks noGrp="1"/>
          </p:cNvSpPr>
          <p:nvPr>
            <p:ph type="title"/>
          </p:nvPr>
        </p:nvSpPr>
        <p:spPr/>
        <p:txBody>
          <a:bodyPr/>
          <a:lstStyle/>
          <a:p>
            <a:r>
              <a:rPr lang="en-US" dirty="0"/>
              <a:t>Search for item</a:t>
            </a:r>
          </a:p>
        </p:txBody>
      </p:sp>
      <p:sp>
        <p:nvSpPr>
          <p:cNvPr id="5" name="Text Placeholder 4">
            <a:extLst>
              <a:ext uri="{FF2B5EF4-FFF2-40B4-BE49-F238E27FC236}">
                <a16:creationId xmlns:a16="http://schemas.microsoft.com/office/drawing/2014/main" id="{AB0EEFFD-B5E8-5F29-D104-F93C872305A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300586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168B5A-EFF4-4803-8DA6-5994B306EBAF}"/>
              </a:ext>
            </a:extLst>
          </p:cNvPr>
          <p:cNvSpPr>
            <a:spLocks noGrp="1"/>
          </p:cNvSpPr>
          <p:nvPr>
            <p:ph type="title"/>
          </p:nvPr>
        </p:nvSpPr>
        <p:spPr/>
        <p:txBody>
          <a:bodyPr/>
          <a:lstStyle/>
          <a:p>
            <a:r>
              <a:rPr lang="en-NZ" b="1" dirty="0"/>
              <a:t>[Overtype this with your program name]</a:t>
            </a:r>
            <a:endParaRPr lang="en-NZ" dirty="0"/>
          </a:p>
        </p:txBody>
      </p:sp>
      <p:sp>
        <p:nvSpPr>
          <p:cNvPr id="4" name="Google Shape;55;p13">
            <a:extLst>
              <a:ext uri="{FF2B5EF4-FFF2-40B4-BE49-F238E27FC236}">
                <a16:creationId xmlns:a16="http://schemas.microsoft.com/office/drawing/2014/main" id="{F7FB308A-232B-4B31-A59D-BD561ECFBE8B}"/>
              </a:ext>
            </a:extLst>
          </p:cNvPr>
          <p:cNvSpPr txBox="1">
            <a:spLocks/>
          </p:cNvSpPr>
          <p:nvPr/>
        </p:nvSpPr>
        <p:spPr>
          <a:xfrm>
            <a:off x="1039803" y="1914474"/>
            <a:ext cx="10074077" cy="3634627"/>
          </a:xfrm>
          <a:prstGeom prst="rect">
            <a:avLst/>
          </a:prstGeom>
          <a:solidFill>
            <a:srgbClr val="D9EAD3"/>
          </a:solidFill>
          <a:ln w="28575" cap="flat" cmpd="sng">
            <a:solidFill>
              <a:srgbClr val="274E13"/>
            </a:solidFill>
            <a:prstDash val="solid"/>
            <a:round/>
            <a:headEnd type="none" w="sm" len="sm"/>
            <a:tailEnd type="none" w="sm" len="sm"/>
          </a:ln>
        </p:spPr>
        <p:txBody>
          <a:bodyPr spcFirstLastPara="1" wrap="square" lIns="91425" tIns="91425" rIns="91425" bIns="91425"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Clr>
                <a:schemeClr val="dk1"/>
              </a:buClr>
              <a:buSzPts val="1100"/>
              <a:buFont typeface="Arial"/>
              <a:buNone/>
            </a:pPr>
            <a:r>
              <a:rPr lang="en-NZ" sz="2000" b="1" dirty="0">
                <a:solidFill>
                  <a:srgbClr val="274E13"/>
                </a:solidFill>
              </a:rPr>
              <a:t>Link to GitHub Repository:   </a:t>
            </a:r>
            <a:r>
              <a:rPr lang="en-US" sz="2000" dirty="0">
                <a:hlinkClick r:id="rId2"/>
              </a:rPr>
              <a:t>Joepapa101/2.7---2.8-Assessment (github.com)</a:t>
            </a:r>
            <a:endParaRPr lang="en-NZ" sz="2000" dirty="0">
              <a:solidFill>
                <a:srgbClr val="274E13"/>
              </a:solidFill>
            </a:endParaRPr>
          </a:p>
          <a:p>
            <a:pPr marL="0" indent="0">
              <a:lnSpc>
                <a:spcPct val="100000"/>
              </a:lnSpc>
              <a:spcBef>
                <a:spcPts val="0"/>
              </a:spcBef>
              <a:buClr>
                <a:schemeClr val="dk1"/>
              </a:buClr>
              <a:buSzPts val="1100"/>
              <a:buNone/>
            </a:pPr>
            <a:endParaRPr lang="en-NZ" sz="2000" b="1" dirty="0">
              <a:solidFill>
                <a:srgbClr val="274E13"/>
              </a:solidFill>
            </a:endParaRPr>
          </a:p>
          <a:p>
            <a:pPr marL="0" indent="0">
              <a:lnSpc>
                <a:spcPct val="100000"/>
              </a:lnSpc>
              <a:spcBef>
                <a:spcPts val="0"/>
              </a:spcBef>
              <a:buClr>
                <a:schemeClr val="dk1"/>
              </a:buClr>
              <a:buSzPts val="1100"/>
              <a:buNone/>
            </a:pPr>
            <a:endParaRPr lang="en-NZ" sz="2000" b="1" dirty="0">
              <a:solidFill>
                <a:srgbClr val="274E13"/>
              </a:solidFill>
            </a:endParaRPr>
          </a:p>
          <a:p>
            <a:pPr marL="0" indent="0">
              <a:lnSpc>
                <a:spcPct val="100000"/>
              </a:lnSpc>
              <a:spcBef>
                <a:spcPts val="0"/>
              </a:spcBef>
              <a:buClr>
                <a:schemeClr val="dk1"/>
              </a:buClr>
              <a:buSzPts val="1100"/>
              <a:buNone/>
            </a:pPr>
            <a:endParaRPr lang="en-NZ" sz="2000" b="1" dirty="0">
              <a:solidFill>
                <a:srgbClr val="274E13"/>
              </a:solidFill>
            </a:endParaRPr>
          </a:p>
          <a:p>
            <a:pPr marL="0" indent="0">
              <a:lnSpc>
                <a:spcPct val="100000"/>
              </a:lnSpc>
              <a:spcBef>
                <a:spcPts val="0"/>
              </a:spcBef>
              <a:buClr>
                <a:schemeClr val="dk1"/>
              </a:buClr>
              <a:buSzPts val="1100"/>
              <a:buNone/>
            </a:pPr>
            <a:r>
              <a:rPr lang="en-NZ" sz="2000" b="1" dirty="0">
                <a:solidFill>
                  <a:srgbClr val="274E13"/>
                </a:solidFill>
              </a:rPr>
              <a:t>Links to Trello board / project management tools: </a:t>
            </a:r>
            <a:r>
              <a:rPr lang="en-US" sz="2000" dirty="0">
                <a:hlinkClick r:id="rId3"/>
              </a:rPr>
              <a:t>Monster Card Decomposition | Trello</a:t>
            </a:r>
            <a:endParaRPr lang="en-NZ" sz="2000" b="1" dirty="0">
              <a:solidFill>
                <a:srgbClr val="274E13"/>
              </a:solidFill>
            </a:endParaRPr>
          </a:p>
          <a:p>
            <a:pPr marL="0" indent="0">
              <a:lnSpc>
                <a:spcPct val="100000"/>
              </a:lnSpc>
              <a:spcBef>
                <a:spcPts val="0"/>
              </a:spcBef>
              <a:buClr>
                <a:schemeClr val="dk1"/>
              </a:buClr>
              <a:buSzPts val="1100"/>
              <a:buNone/>
            </a:pPr>
            <a:endParaRPr lang="en-NZ" sz="2000" b="1" dirty="0">
              <a:solidFill>
                <a:srgbClr val="274E13"/>
              </a:solidFill>
            </a:endParaRPr>
          </a:p>
          <a:p>
            <a:pPr marL="0" indent="0">
              <a:lnSpc>
                <a:spcPct val="100000"/>
              </a:lnSpc>
              <a:spcBef>
                <a:spcPts val="0"/>
              </a:spcBef>
              <a:buClr>
                <a:schemeClr val="dk1"/>
              </a:buClr>
              <a:buSzPts val="1100"/>
              <a:buNone/>
            </a:pPr>
            <a:endParaRPr lang="en-NZ" sz="2000" b="1" dirty="0">
              <a:solidFill>
                <a:srgbClr val="274E13"/>
              </a:solidFill>
            </a:endParaRPr>
          </a:p>
          <a:p>
            <a:pPr marL="0" indent="0">
              <a:lnSpc>
                <a:spcPct val="100000"/>
              </a:lnSpc>
              <a:spcBef>
                <a:spcPts val="0"/>
              </a:spcBef>
              <a:buClr>
                <a:schemeClr val="dk1"/>
              </a:buClr>
              <a:buSzPts val="1100"/>
              <a:buNone/>
            </a:pPr>
            <a:endParaRPr lang="en-NZ" sz="2000" b="1" dirty="0">
              <a:solidFill>
                <a:srgbClr val="274E13"/>
              </a:solidFill>
            </a:endParaRPr>
          </a:p>
          <a:p>
            <a:pPr marL="0" indent="0">
              <a:lnSpc>
                <a:spcPct val="100000"/>
              </a:lnSpc>
              <a:spcBef>
                <a:spcPts val="0"/>
              </a:spcBef>
              <a:buClr>
                <a:schemeClr val="dk1"/>
              </a:buClr>
              <a:buSzPts val="1100"/>
              <a:buNone/>
            </a:pPr>
            <a:endParaRPr lang="en-NZ" sz="2000" b="1" dirty="0">
              <a:solidFill>
                <a:srgbClr val="274E13"/>
              </a:solidFill>
            </a:endParaRPr>
          </a:p>
          <a:p>
            <a:pPr marL="0" indent="0">
              <a:lnSpc>
                <a:spcPct val="100000"/>
              </a:lnSpc>
              <a:spcBef>
                <a:spcPts val="0"/>
              </a:spcBef>
              <a:buClr>
                <a:schemeClr val="dk1"/>
              </a:buClr>
              <a:buSzPts val="1100"/>
              <a:buNone/>
            </a:pPr>
            <a:endParaRPr lang="en-NZ" sz="2000" b="1" dirty="0">
              <a:solidFill>
                <a:srgbClr val="274E13"/>
              </a:solidFill>
            </a:endParaRPr>
          </a:p>
          <a:p>
            <a:pPr marL="0" indent="0">
              <a:lnSpc>
                <a:spcPct val="100000"/>
              </a:lnSpc>
              <a:spcBef>
                <a:spcPts val="0"/>
              </a:spcBef>
              <a:buClr>
                <a:schemeClr val="dk1"/>
              </a:buClr>
              <a:buSzPts val="1100"/>
              <a:buNone/>
            </a:pPr>
            <a:r>
              <a:rPr lang="en-NZ" sz="2000" b="1" dirty="0">
                <a:solidFill>
                  <a:srgbClr val="274E13"/>
                </a:solidFill>
              </a:rPr>
              <a:t>Link to final version of your program:</a:t>
            </a:r>
            <a:endParaRPr lang="en-NZ" sz="2000" dirty="0"/>
          </a:p>
        </p:txBody>
      </p:sp>
    </p:spTree>
    <p:extLst>
      <p:ext uri="{BB962C8B-B14F-4D97-AF65-F5344CB8AC3E}">
        <p14:creationId xmlns:p14="http://schemas.microsoft.com/office/powerpoint/2010/main" val="38388951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783F8D9-C146-360A-0C93-F034BA689EB9}"/>
              </a:ext>
            </a:extLst>
          </p:cNvPr>
          <p:cNvSpPr>
            <a:spLocks noGrp="1"/>
          </p:cNvSpPr>
          <p:nvPr>
            <p:ph type="title"/>
          </p:nvPr>
        </p:nvSpPr>
        <p:spPr/>
        <p:txBody>
          <a:bodyPr/>
          <a:lstStyle/>
          <a:p>
            <a:r>
              <a:rPr lang="en-US" dirty="0"/>
              <a:t>Search for an item</a:t>
            </a:r>
          </a:p>
        </p:txBody>
      </p:sp>
      <p:sp>
        <p:nvSpPr>
          <p:cNvPr id="6" name="TextBox 5">
            <a:extLst>
              <a:ext uri="{FF2B5EF4-FFF2-40B4-BE49-F238E27FC236}">
                <a16:creationId xmlns:a16="http://schemas.microsoft.com/office/drawing/2014/main" id="{28E04295-5EC0-D88A-720C-E73CBCC5EB8D}"/>
              </a:ext>
            </a:extLst>
          </p:cNvPr>
          <p:cNvSpPr txBox="1"/>
          <p:nvPr/>
        </p:nvSpPr>
        <p:spPr>
          <a:xfrm>
            <a:off x="281835" y="1571817"/>
            <a:ext cx="4177430" cy="2031325"/>
          </a:xfrm>
          <a:prstGeom prst="rect">
            <a:avLst/>
          </a:prstGeom>
          <a:noFill/>
        </p:spPr>
        <p:txBody>
          <a:bodyPr wrap="square" rtlCol="0">
            <a:spAutoFit/>
          </a:bodyPr>
          <a:lstStyle/>
          <a:p>
            <a:r>
              <a:rPr lang="en-US" dirty="0">
                <a:solidFill>
                  <a:schemeClr val="bg1"/>
                </a:solidFill>
              </a:rPr>
              <a:t>The ‘search for item’ component allows the user to search for a particular card in the </a:t>
            </a:r>
            <a:r>
              <a:rPr lang="en-US" dirty="0" err="1">
                <a:solidFill>
                  <a:schemeClr val="bg1"/>
                </a:solidFill>
                <a:latin typeface="Consolas" panose="020B0609020204030204" pitchFamily="49" charset="0"/>
              </a:rPr>
              <a:t>monster_cards</a:t>
            </a:r>
            <a:r>
              <a:rPr lang="en-US" dirty="0">
                <a:solidFill>
                  <a:schemeClr val="bg1"/>
                </a:solidFill>
                <a:latin typeface="Consolas" panose="020B0609020204030204" pitchFamily="49" charset="0"/>
              </a:rPr>
              <a:t> </a:t>
            </a:r>
            <a:r>
              <a:rPr lang="en-US" dirty="0">
                <a:solidFill>
                  <a:schemeClr val="bg1"/>
                </a:solidFill>
              </a:rPr>
              <a:t>dictionary, allowing the user to then edit, or delete that particular card.  The cards the user can search from are displayed in an </a:t>
            </a:r>
            <a:r>
              <a:rPr lang="en-US" dirty="0" err="1">
                <a:solidFill>
                  <a:schemeClr val="bg1"/>
                </a:solidFill>
              </a:rPr>
              <a:t>easygui</a:t>
            </a:r>
            <a:r>
              <a:rPr lang="en-US" dirty="0">
                <a:solidFill>
                  <a:schemeClr val="bg1"/>
                </a:solidFill>
              </a:rPr>
              <a:t> </a:t>
            </a:r>
            <a:r>
              <a:rPr lang="en-US" dirty="0" err="1">
                <a:solidFill>
                  <a:schemeClr val="bg1"/>
                </a:solidFill>
              </a:rPr>
              <a:t>chiocebox</a:t>
            </a:r>
            <a:r>
              <a:rPr lang="en-US" dirty="0">
                <a:solidFill>
                  <a:schemeClr val="bg1"/>
                </a:solidFill>
              </a:rPr>
              <a:t>.</a:t>
            </a:r>
          </a:p>
        </p:txBody>
      </p:sp>
      <p:pic>
        <p:nvPicPr>
          <p:cNvPr id="9" name="Picture 8">
            <a:extLst>
              <a:ext uri="{FF2B5EF4-FFF2-40B4-BE49-F238E27FC236}">
                <a16:creationId xmlns:a16="http://schemas.microsoft.com/office/drawing/2014/main" id="{D4D24581-8DB1-1A73-5C0D-BDCE180B124C}"/>
              </a:ext>
            </a:extLst>
          </p:cNvPr>
          <p:cNvPicPr>
            <a:picLocks noChangeAspect="1"/>
          </p:cNvPicPr>
          <p:nvPr/>
        </p:nvPicPr>
        <p:blipFill>
          <a:blip r:embed="rId2"/>
          <a:stretch>
            <a:fillRect/>
          </a:stretch>
        </p:blipFill>
        <p:spPr>
          <a:xfrm>
            <a:off x="4860098" y="1434031"/>
            <a:ext cx="7169063" cy="3118605"/>
          </a:xfrm>
          <a:prstGeom prst="rect">
            <a:avLst/>
          </a:prstGeom>
        </p:spPr>
      </p:pic>
      <p:pic>
        <p:nvPicPr>
          <p:cNvPr id="11" name="Picture 10">
            <a:extLst>
              <a:ext uri="{FF2B5EF4-FFF2-40B4-BE49-F238E27FC236}">
                <a16:creationId xmlns:a16="http://schemas.microsoft.com/office/drawing/2014/main" id="{69416628-C52D-88EF-9DDF-FEAF120AACA5}"/>
              </a:ext>
            </a:extLst>
          </p:cNvPr>
          <p:cNvPicPr>
            <a:picLocks noChangeAspect="1"/>
          </p:cNvPicPr>
          <p:nvPr/>
        </p:nvPicPr>
        <p:blipFill>
          <a:blip r:embed="rId3"/>
          <a:stretch>
            <a:fillRect/>
          </a:stretch>
        </p:blipFill>
        <p:spPr>
          <a:xfrm>
            <a:off x="1636402" y="3514812"/>
            <a:ext cx="2374665" cy="2978063"/>
          </a:xfrm>
          <a:prstGeom prst="rect">
            <a:avLst/>
          </a:prstGeom>
        </p:spPr>
      </p:pic>
    </p:spTree>
    <p:extLst>
      <p:ext uri="{BB962C8B-B14F-4D97-AF65-F5344CB8AC3E}">
        <p14:creationId xmlns:p14="http://schemas.microsoft.com/office/powerpoint/2010/main" val="40870867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E13340-61F5-79FD-FC3D-995EF1A3CEF9}"/>
              </a:ext>
            </a:extLst>
          </p:cNvPr>
          <p:cNvSpPr>
            <a:spLocks noGrp="1"/>
          </p:cNvSpPr>
          <p:nvPr>
            <p:ph type="title"/>
          </p:nvPr>
        </p:nvSpPr>
        <p:spPr>
          <a:xfrm>
            <a:off x="0" y="0"/>
            <a:ext cx="7144084" cy="834189"/>
          </a:xfrm>
        </p:spPr>
        <p:txBody>
          <a:bodyPr>
            <a:normAutofit fontScale="90000"/>
          </a:bodyPr>
          <a:lstStyle/>
          <a:p>
            <a:r>
              <a:rPr lang="en-US" dirty="0"/>
              <a:t>Search for item – Trialing (v.1)</a:t>
            </a:r>
          </a:p>
        </p:txBody>
      </p:sp>
      <p:sp>
        <p:nvSpPr>
          <p:cNvPr id="6" name="TextBox 5">
            <a:extLst>
              <a:ext uri="{FF2B5EF4-FFF2-40B4-BE49-F238E27FC236}">
                <a16:creationId xmlns:a16="http://schemas.microsoft.com/office/drawing/2014/main" id="{388F7835-42DD-C9E1-C2D4-419DA71ECBFC}"/>
              </a:ext>
            </a:extLst>
          </p:cNvPr>
          <p:cNvSpPr txBox="1"/>
          <p:nvPr/>
        </p:nvSpPr>
        <p:spPr>
          <a:xfrm>
            <a:off x="7321337" y="417094"/>
            <a:ext cx="4062636" cy="1754326"/>
          </a:xfrm>
          <a:prstGeom prst="rect">
            <a:avLst/>
          </a:prstGeom>
          <a:noFill/>
        </p:spPr>
        <p:txBody>
          <a:bodyPr wrap="square" rtlCol="0">
            <a:spAutoFit/>
          </a:bodyPr>
          <a:lstStyle/>
          <a:p>
            <a:r>
              <a:rPr lang="en-US" dirty="0">
                <a:solidFill>
                  <a:schemeClr val="bg1"/>
                </a:solidFill>
              </a:rPr>
              <a:t>To start off with, for searching for an item, I got the </a:t>
            </a:r>
            <a:r>
              <a:rPr lang="en-US" dirty="0" err="1">
                <a:solidFill>
                  <a:schemeClr val="bg1"/>
                </a:solidFill>
              </a:rPr>
              <a:t>searchcard</a:t>
            </a:r>
            <a:r>
              <a:rPr lang="en-US" dirty="0">
                <a:solidFill>
                  <a:schemeClr val="bg1"/>
                </a:solidFill>
              </a:rPr>
              <a:t> variable to define the user’s input for the search query.  I then got an </a:t>
            </a:r>
            <a:r>
              <a:rPr lang="en-US" dirty="0">
                <a:solidFill>
                  <a:schemeClr val="bg1"/>
                </a:solidFill>
                <a:latin typeface="Consolas" panose="020B0609020204030204" pitchFamily="49" charset="0"/>
              </a:rPr>
              <a:t>if</a:t>
            </a:r>
            <a:r>
              <a:rPr lang="en-US" dirty="0">
                <a:solidFill>
                  <a:schemeClr val="bg1"/>
                </a:solidFill>
              </a:rPr>
              <a:t> loop to confirm if the item the user searched was in the dictionary</a:t>
            </a:r>
          </a:p>
        </p:txBody>
      </p:sp>
      <p:pic>
        <p:nvPicPr>
          <p:cNvPr id="4" name="Picture 3">
            <a:extLst>
              <a:ext uri="{FF2B5EF4-FFF2-40B4-BE49-F238E27FC236}">
                <a16:creationId xmlns:a16="http://schemas.microsoft.com/office/drawing/2014/main" id="{E7ABD597-3188-9B5B-4ECE-42B8C2A7F1D3}"/>
              </a:ext>
            </a:extLst>
          </p:cNvPr>
          <p:cNvPicPr>
            <a:picLocks noChangeAspect="1"/>
          </p:cNvPicPr>
          <p:nvPr/>
        </p:nvPicPr>
        <p:blipFill>
          <a:blip r:embed="rId2"/>
          <a:stretch>
            <a:fillRect/>
          </a:stretch>
        </p:blipFill>
        <p:spPr>
          <a:xfrm>
            <a:off x="163412" y="1073900"/>
            <a:ext cx="6820251" cy="5385077"/>
          </a:xfrm>
          <a:prstGeom prst="rect">
            <a:avLst/>
          </a:prstGeom>
        </p:spPr>
      </p:pic>
      <p:sp>
        <p:nvSpPr>
          <p:cNvPr id="7" name="TextBox 6">
            <a:extLst>
              <a:ext uri="{FF2B5EF4-FFF2-40B4-BE49-F238E27FC236}">
                <a16:creationId xmlns:a16="http://schemas.microsoft.com/office/drawing/2014/main" id="{0BD9715C-BA88-CF3F-7AFC-BA2F8395B55C}"/>
              </a:ext>
            </a:extLst>
          </p:cNvPr>
          <p:cNvSpPr txBox="1"/>
          <p:nvPr/>
        </p:nvSpPr>
        <p:spPr>
          <a:xfrm>
            <a:off x="7372137" y="4125494"/>
            <a:ext cx="4062636" cy="2308324"/>
          </a:xfrm>
          <a:prstGeom prst="rect">
            <a:avLst/>
          </a:prstGeom>
          <a:noFill/>
        </p:spPr>
        <p:txBody>
          <a:bodyPr wrap="square" rtlCol="0">
            <a:spAutoFit/>
          </a:bodyPr>
          <a:lstStyle/>
          <a:p>
            <a:r>
              <a:rPr lang="en-US" dirty="0">
                <a:solidFill>
                  <a:schemeClr val="bg1"/>
                </a:solidFill>
              </a:rPr>
              <a:t>For the </a:t>
            </a:r>
            <a:r>
              <a:rPr lang="en-US" dirty="0" err="1">
                <a:solidFill>
                  <a:schemeClr val="bg1"/>
                </a:solidFill>
              </a:rPr>
              <a:t>editcard</a:t>
            </a:r>
            <a:r>
              <a:rPr lang="en-US" dirty="0">
                <a:solidFill>
                  <a:schemeClr val="bg1"/>
                </a:solidFill>
              </a:rPr>
              <a:t> section, I got the user’s input of the now determined ‘correct card’ to delete the dictionary entry, and for the user to enter the speed, stealth and strength again to effectively delete the dictionary entry and create a new one with the same name however the user appended abilities.</a:t>
            </a:r>
          </a:p>
        </p:txBody>
      </p:sp>
    </p:spTree>
    <p:extLst>
      <p:ext uri="{BB962C8B-B14F-4D97-AF65-F5344CB8AC3E}">
        <p14:creationId xmlns:p14="http://schemas.microsoft.com/office/powerpoint/2010/main" val="5964128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E13340-61F5-79FD-FC3D-995EF1A3CEF9}"/>
              </a:ext>
            </a:extLst>
          </p:cNvPr>
          <p:cNvSpPr>
            <a:spLocks noGrp="1"/>
          </p:cNvSpPr>
          <p:nvPr>
            <p:ph type="title"/>
          </p:nvPr>
        </p:nvSpPr>
        <p:spPr>
          <a:xfrm>
            <a:off x="0" y="0"/>
            <a:ext cx="6983663" cy="834189"/>
          </a:xfrm>
        </p:spPr>
        <p:txBody>
          <a:bodyPr/>
          <a:lstStyle/>
          <a:p>
            <a:r>
              <a:rPr lang="en-US" dirty="0"/>
              <a:t>Search for item - </a:t>
            </a:r>
            <a:r>
              <a:rPr lang="en-US" dirty="0" err="1"/>
              <a:t>Trialling</a:t>
            </a:r>
            <a:endParaRPr lang="en-US" dirty="0"/>
          </a:p>
        </p:txBody>
      </p:sp>
      <p:pic>
        <p:nvPicPr>
          <p:cNvPr id="4" name="Picture 3">
            <a:extLst>
              <a:ext uri="{FF2B5EF4-FFF2-40B4-BE49-F238E27FC236}">
                <a16:creationId xmlns:a16="http://schemas.microsoft.com/office/drawing/2014/main" id="{6ADED244-6B3C-C34B-FF23-20803719299D}"/>
              </a:ext>
            </a:extLst>
          </p:cNvPr>
          <p:cNvPicPr>
            <a:picLocks noChangeAspect="1"/>
          </p:cNvPicPr>
          <p:nvPr/>
        </p:nvPicPr>
        <p:blipFill>
          <a:blip r:embed="rId2"/>
          <a:stretch>
            <a:fillRect/>
          </a:stretch>
        </p:blipFill>
        <p:spPr>
          <a:xfrm>
            <a:off x="239306" y="1147799"/>
            <a:ext cx="3822896" cy="1835244"/>
          </a:xfrm>
          <a:prstGeom prst="rect">
            <a:avLst/>
          </a:prstGeom>
        </p:spPr>
      </p:pic>
      <p:pic>
        <p:nvPicPr>
          <p:cNvPr id="6" name="Picture 5">
            <a:extLst>
              <a:ext uri="{FF2B5EF4-FFF2-40B4-BE49-F238E27FC236}">
                <a16:creationId xmlns:a16="http://schemas.microsoft.com/office/drawing/2014/main" id="{EDBB601B-087B-E6DB-AB97-5ABE11CB51EF}"/>
              </a:ext>
            </a:extLst>
          </p:cNvPr>
          <p:cNvPicPr>
            <a:picLocks noChangeAspect="1"/>
          </p:cNvPicPr>
          <p:nvPr/>
        </p:nvPicPr>
        <p:blipFill>
          <a:blip r:embed="rId3"/>
          <a:stretch>
            <a:fillRect/>
          </a:stretch>
        </p:blipFill>
        <p:spPr>
          <a:xfrm>
            <a:off x="4198079" y="1243266"/>
            <a:ext cx="3930852" cy="1390721"/>
          </a:xfrm>
          <a:prstGeom prst="rect">
            <a:avLst/>
          </a:prstGeom>
        </p:spPr>
      </p:pic>
      <p:pic>
        <p:nvPicPr>
          <p:cNvPr id="8" name="Picture 7">
            <a:extLst>
              <a:ext uri="{FF2B5EF4-FFF2-40B4-BE49-F238E27FC236}">
                <a16:creationId xmlns:a16="http://schemas.microsoft.com/office/drawing/2014/main" id="{CF7AC376-C48C-E9E2-819D-0A34293672D1}"/>
              </a:ext>
            </a:extLst>
          </p:cNvPr>
          <p:cNvPicPr>
            <a:picLocks noChangeAspect="1"/>
          </p:cNvPicPr>
          <p:nvPr/>
        </p:nvPicPr>
        <p:blipFill>
          <a:blip r:embed="rId4"/>
          <a:stretch>
            <a:fillRect/>
          </a:stretch>
        </p:blipFill>
        <p:spPr>
          <a:xfrm>
            <a:off x="8201946" y="1300418"/>
            <a:ext cx="3867349" cy="1276416"/>
          </a:xfrm>
          <a:prstGeom prst="rect">
            <a:avLst/>
          </a:prstGeom>
        </p:spPr>
      </p:pic>
      <p:pic>
        <p:nvPicPr>
          <p:cNvPr id="10" name="Picture 9">
            <a:extLst>
              <a:ext uri="{FF2B5EF4-FFF2-40B4-BE49-F238E27FC236}">
                <a16:creationId xmlns:a16="http://schemas.microsoft.com/office/drawing/2014/main" id="{8861CDC8-83D9-DA57-CE9D-D03AFBC509AA}"/>
              </a:ext>
            </a:extLst>
          </p:cNvPr>
          <p:cNvPicPr>
            <a:picLocks noChangeAspect="1"/>
          </p:cNvPicPr>
          <p:nvPr/>
        </p:nvPicPr>
        <p:blipFill>
          <a:blip r:embed="rId5"/>
          <a:stretch>
            <a:fillRect/>
          </a:stretch>
        </p:blipFill>
        <p:spPr>
          <a:xfrm>
            <a:off x="1805277" y="4798948"/>
            <a:ext cx="5721644" cy="463574"/>
          </a:xfrm>
          <a:prstGeom prst="rect">
            <a:avLst/>
          </a:prstGeom>
        </p:spPr>
      </p:pic>
      <p:cxnSp>
        <p:nvCxnSpPr>
          <p:cNvPr id="12" name="Straight Arrow Connector 11">
            <a:extLst>
              <a:ext uri="{FF2B5EF4-FFF2-40B4-BE49-F238E27FC236}">
                <a16:creationId xmlns:a16="http://schemas.microsoft.com/office/drawing/2014/main" id="{EB87B160-CE9F-6E34-15C7-B071715F7BCF}"/>
              </a:ext>
            </a:extLst>
          </p:cNvPr>
          <p:cNvCxnSpPr/>
          <p:nvPr/>
        </p:nvCxnSpPr>
        <p:spPr>
          <a:xfrm flipH="1">
            <a:off x="5799383" y="3982856"/>
            <a:ext cx="1343983" cy="9573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C58C8D91-AAB1-E10B-C8EA-ACE99C834195}"/>
              </a:ext>
            </a:extLst>
          </p:cNvPr>
          <p:cNvSpPr txBox="1"/>
          <p:nvPr/>
        </p:nvSpPr>
        <p:spPr>
          <a:xfrm>
            <a:off x="7416800" y="3237788"/>
            <a:ext cx="2711116" cy="369332"/>
          </a:xfrm>
          <a:prstGeom prst="rect">
            <a:avLst/>
          </a:prstGeom>
          <a:noFill/>
        </p:spPr>
        <p:txBody>
          <a:bodyPr wrap="square" rtlCol="0">
            <a:spAutoFit/>
          </a:bodyPr>
          <a:lstStyle/>
          <a:p>
            <a:r>
              <a:rPr lang="en-US" dirty="0">
                <a:solidFill>
                  <a:schemeClr val="bg1"/>
                </a:solidFill>
              </a:rPr>
              <a:t>Before edit</a:t>
            </a:r>
          </a:p>
        </p:txBody>
      </p:sp>
      <p:cxnSp>
        <p:nvCxnSpPr>
          <p:cNvPr id="15" name="Straight Arrow Connector 14">
            <a:extLst>
              <a:ext uri="{FF2B5EF4-FFF2-40B4-BE49-F238E27FC236}">
                <a16:creationId xmlns:a16="http://schemas.microsoft.com/office/drawing/2014/main" id="{C2FBB91A-312D-6807-9973-989CCF69F4D7}"/>
              </a:ext>
            </a:extLst>
          </p:cNvPr>
          <p:cNvCxnSpPr>
            <a:cxnSpLocks/>
          </p:cNvCxnSpPr>
          <p:nvPr/>
        </p:nvCxnSpPr>
        <p:spPr>
          <a:xfrm flipH="1" flipV="1">
            <a:off x="6849979" y="5170905"/>
            <a:ext cx="1534695" cy="1978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01110934-9E90-2E6D-C14C-002CFDF8D1EF}"/>
              </a:ext>
            </a:extLst>
          </p:cNvPr>
          <p:cNvSpPr txBox="1"/>
          <p:nvPr/>
        </p:nvSpPr>
        <p:spPr>
          <a:xfrm>
            <a:off x="8593221" y="5262522"/>
            <a:ext cx="1534695" cy="369332"/>
          </a:xfrm>
          <a:prstGeom prst="rect">
            <a:avLst/>
          </a:prstGeom>
          <a:noFill/>
        </p:spPr>
        <p:txBody>
          <a:bodyPr wrap="square" rtlCol="0">
            <a:spAutoFit/>
          </a:bodyPr>
          <a:lstStyle/>
          <a:p>
            <a:r>
              <a:rPr lang="en-US" dirty="0">
                <a:solidFill>
                  <a:schemeClr val="bg1"/>
                </a:solidFill>
              </a:rPr>
              <a:t>After edit</a:t>
            </a:r>
          </a:p>
        </p:txBody>
      </p:sp>
    </p:spTree>
    <p:extLst>
      <p:ext uri="{BB962C8B-B14F-4D97-AF65-F5344CB8AC3E}">
        <p14:creationId xmlns:p14="http://schemas.microsoft.com/office/powerpoint/2010/main" val="27809612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E13340-61F5-79FD-FC3D-995EF1A3CEF9}"/>
              </a:ext>
            </a:extLst>
          </p:cNvPr>
          <p:cNvSpPr>
            <a:spLocks noGrp="1"/>
          </p:cNvSpPr>
          <p:nvPr>
            <p:ph type="title"/>
          </p:nvPr>
        </p:nvSpPr>
        <p:spPr>
          <a:xfrm>
            <a:off x="0" y="0"/>
            <a:ext cx="7956884" cy="834189"/>
          </a:xfrm>
        </p:spPr>
        <p:txBody>
          <a:bodyPr>
            <a:normAutofit/>
          </a:bodyPr>
          <a:lstStyle/>
          <a:p>
            <a:r>
              <a:rPr lang="en-US" dirty="0"/>
              <a:t>Search for item – </a:t>
            </a:r>
            <a:r>
              <a:rPr lang="en-US" dirty="0" err="1"/>
              <a:t>Trialling</a:t>
            </a:r>
            <a:r>
              <a:rPr lang="en-US" dirty="0"/>
              <a:t> (v3)</a:t>
            </a:r>
          </a:p>
        </p:txBody>
      </p:sp>
      <p:sp>
        <p:nvSpPr>
          <p:cNvPr id="3" name="TextBox 2">
            <a:extLst>
              <a:ext uri="{FF2B5EF4-FFF2-40B4-BE49-F238E27FC236}">
                <a16:creationId xmlns:a16="http://schemas.microsoft.com/office/drawing/2014/main" id="{C617BD04-0AD4-0B02-5A45-C8FA7FB44C0D}"/>
              </a:ext>
            </a:extLst>
          </p:cNvPr>
          <p:cNvSpPr txBox="1"/>
          <p:nvPr/>
        </p:nvSpPr>
        <p:spPr>
          <a:xfrm>
            <a:off x="8656340" y="208547"/>
            <a:ext cx="3187031" cy="2862322"/>
          </a:xfrm>
          <a:prstGeom prst="rect">
            <a:avLst/>
          </a:prstGeom>
          <a:noFill/>
        </p:spPr>
        <p:txBody>
          <a:bodyPr wrap="square" rtlCol="0">
            <a:spAutoFit/>
          </a:bodyPr>
          <a:lstStyle/>
          <a:p>
            <a:r>
              <a:rPr lang="en-US" dirty="0">
                <a:solidFill>
                  <a:schemeClr val="bg1"/>
                </a:solidFill>
              </a:rPr>
              <a:t>To make the edit process more intuitive, instead of deleting the whole list and creating it again, therefore getting the user to input all of the values again, I made a process where an </a:t>
            </a:r>
            <a:r>
              <a:rPr lang="en-US" dirty="0" err="1">
                <a:solidFill>
                  <a:schemeClr val="bg1"/>
                </a:solidFill>
              </a:rPr>
              <a:t>easygui</a:t>
            </a:r>
            <a:r>
              <a:rPr lang="en-US" dirty="0">
                <a:solidFill>
                  <a:schemeClr val="bg1"/>
                </a:solidFill>
              </a:rPr>
              <a:t> prompt will give the user an option on what specific ability to edit, instead of redoing all of the abilities.  </a:t>
            </a:r>
          </a:p>
        </p:txBody>
      </p:sp>
      <p:pic>
        <p:nvPicPr>
          <p:cNvPr id="5" name="Picture 4">
            <a:extLst>
              <a:ext uri="{FF2B5EF4-FFF2-40B4-BE49-F238E27FC236}">
                <a16:creationId xmlns:a16="http://schemas.microsoft.com/office/drawing/2014/main" id="{BC111DEE-A8CA-06D1-85D8-61CFB7AB59F3}"/>
              </a:ext>
            </a:extLst>
          </p:cNvPr>
          <p:cNvPicPr>
            <a:picLocks noChangeAspect="1"/>
          </p:cNvPicPr>
          <p:nvPr/>
        </p:nvPicPr>
        <p:blipFill>
          <a:blip r:embed="rId2"/>
          <a:stretch>
            <a:fillRect/>
          </a:stretch>
        </p:blipFill>
        <p:spPr>
          <a:xfrm>
            <a:off x="510943" y="1166081"/>
            <a:ext cx="7397528" cy="1637542"/>
          </a:xfrm>
          <a:prstGeom prst="rect">
            <a:avLst/>
          </a:prstGeom>
        </p:spPr>
      </p:pic>
      <p:pic>
        <p:nvPicPr>
          <p:cNvPr id="7" name="Picture 6">
            <a:extLst>
              <a:ext uri="{FF2B5EF4-FFF2-40B4-BE49-F238E27FC236}">
                <a16:creationId xmlns:a16="http://schemas.microsoft.com/office/drawing/2014/main" id="{26EB767B-25B0-AEE7-27B2-AC425490A2B3}"/>
              </a:ext>
            </a:extLst>
          </p:cNvPr>
          <p:cNvPicPr>
            <a:picLocks noChangeAspect="1"/>
          </p:cNvPicPr>
          <p:nvPr/>
        </p:nvPicPr>
        <p:blipFill>
          <a:blip r:embed="rId3"/>
          <a:stretch>
            <a:fillRect/>
          </a:stretch>
        </p:blipFill>
        <p:spPr>
          <a:xfrm>
            <a:off x="736914" y="5451119"/>
            <a:ext cx="5416828" cy="381020"/>
          </a:xfrm>
          <a:prstGeom prst="rect">
            <a:avLst/>
          </a:prstGeom>
        </p:spPr>
      </p:pic>
      <p:sp>
        <p:nvSpPr>
          <p:cNvPr id="8" name="TextBox 7">
            <a:extLst>
              <a:ext uri="{FF2B5EF4-FFF2-40B4-BE49-F238E27FC236}">
                <a16:creationId xmlns:a16="http://schemas.microsoft.com/office/drawing/2014/main" id="{6B7FB806-6D5D-34E6-57A7-123FC3C314C4}"/>
              </a:ext>
            </a:extLst>
          </p:cNvPr>
          <p:cNvSpPr txBox="1"/>
          <p:nvPr/>
        </p:nvSpPr>
        <p:spPr>
          <a:xfrm>
            <a:off x="6983663" y="4814756"/>
            <a:ext cx="3187031" cy="1754326"/>
          </a:xfrm>
          <a:prstGeom prst="rect">
            <a:avLst/>
          </a:prstGeom>
          <a:noFill/>
        </p:spPr>
        <p:txBody>
          <a:bodyPr wrap="square" rtlCol="0">
            <a:spAutoFit/>
          </a:bodyPr>
          <a:lstStyle/>
          <a:p>
            <a:r>
              <a:rPr lang="en-US" dirty="0">
                <a:solidFill>
                  <a:schemeClr val="bg1"/>
                </a:solidFill>
              </a:rPr>
              <a:t>However the </a:t>
            </a:r>
            <a:r>
              <a:rPr lang="en-US" dirty="0" err="1">
                <a:solidFill>
                  <a:schemeClr val="bg1"/>
                </a:solidFill>
              </a:rPr>
              <a:t>buttonbox</a:t>
            </a:r>
            <a:r>
              <a:rPr lang="en-US" dirty="0">
                <a:solidFill>
                  <a:schemeClr val="bg1"/>
                </a:solidFill>
              </a:rPr>
              <a:t> was creating a new entry called ‘Speed’ rather than adding an entry to the existing ‘speed.’ However everything else was working as intended</a:t>
            </a:r>
          </a:p>
        </p:txBody>
      </p:sp>
      <p:cxnSp>
        <p:nvCxnSpPr>
          <p:cNvPr id="10" name="Straight Arrow Connector 9">
            <a:extLst>
              <a:ext uri="{FF2B5EF4-FFF2-40B4-BE49-F238E27FC236}">
                <a16:creationId xmlns:a16="http://schemas.microsoft.com/office/drawing/2014/main" id="{95794859-283E-64F7-D957-8216B1EFD0A3}"/>
              </a:ext>
            </a:extLst>
          </p:cNvPr>
          <p:cNvCxnSpPr>
            <a:cxnSpLocks/>
          </p:cNvCxnSpPr>
          <p:nvPr/>
        </p:nvCxnSpPr>
        <p:spPr>
          <a:xfrm flipH="1" flipV="1">
            <a:off x="5976257" y="5761361"/>
            <a:ext cx="965583" cy="5669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51CBA397-CA3B-019C-D3D4-9CCE95960304}"/>
              </a:ext>
            </a:extLst>
          </p:cNvPr>
          <p:cNvPicPr>
            <a:picLocks noChangeAspect="1"/>
          </p:cNvPicPr>
          <p:nvPr/>
        </p:nvPicPr>
        <p:blipFill>
          <a:blip r:embed="rId4"/>
          <a:stretch>
            <a:fillRect/>
          </a:stretch>
        </p:blipFill>
        <p:spPr>
          <a:xfrm>
            <a:off x="1259258" y="3070869"/>
            <a:ext cx="3886400" cy="1346269"/>
          </a:xfrm>
          <a:prstGeom prst="rect">
            <a:avLst/>
          </a:prstGeom>
        </p:spPr>
      </p:pic>
    </p:spTree>
    <p:extLst>
      <p:ext uri="{BB962C8B-B14F-4D97-AF65-F5344CB8AC3E}">
        <p14:creationId xmlns:p14="http://schemas.microsoft.com/office/powerpoint/2010/main" val="2989973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E13340-61F5-79FD-FC3D-995EF1A3CEF9}"/>
              </a:ext>
            </a:extLst>
          </p:cNvPr>
          <p:cNvSpPr>
            <a:spLocks noGrp="1"/>
          </p:cNvSpPr>
          <p:nvPr>
            <p:ph type="title"/>
          </p:nvPr>
        </p:nvSpPr>
        <p:spPr>
          <a:xfrm>
            <a:off x="0" y="0"/>
            <a:ext cx="6983663" cy="834189"/>
          </a:xfrm>
        </p:spPr>
        <p:txBody>
          <a:bodyPr/>
          <a:lstStyle/>
          <a:p>
            <a:r>
              <a:rPr lang="en-US" dirty="0"/>
              <a:t>Search </a:t>
            </a:r>
            <a:r>
              <a:rPr lang="en-US"/>
              <a:t>for item - Trialling</a:t>
            </a:r>
            <a:endParaRPr lang="en-US" dirty="0"/>
          </a:p>
        </p:txBody>
      </p:sp>
      <p:pic>
        <p:nvPicPr>
          <p:cNvPr id="6" name="Picture 5">
            <a:extLst>
              <a:ext uri="{FF2B5EF4-FFF2-40B4-BE49-F238E27FC236}">
                <a16:creationId xmlns:a16="http://schemas.microsoft.com/office/drawing/2014/main" id="{99C3ACD8-0084-5D43-A740-9C26BAA0A294}"/>
              </a:ext>
            </a:extLst>
          </p:cNvPr>
          <p:cNvPicPr>
            <a:picLocks noChangeAspect="1"/>
          </p:cNvPicPr>
          <p:nvPr/>
        </p:nvPicPr>
        <p:blipFill>
          <a:blip r:embed="rId2"/>
          <a:stretch>
            <a:fillRect/>
          </a:stretch>
        </p:blipFill>
        <p:spPr>
          <a:xfrm>
            <a:off x="881187" y="1398164"/>
            <a:ext cx="4889751" cy="222261"/>
          </a:xfrm>
          <a:prstGeom prst="rect">
            <a:avLst/>
          </a:prstGeom>
        </p:spPr>
      </p:pic>
      <p:pic>
        <p:nvPicPr>
          <p:cNvPr id="11" name="Picture 10">
            <a:extLst>
              <a:ext uri="{FF2B5EF4-FFF2-40B4-BE49-F238E27FC236}">
                <a16:creationId xmlns:a16="http://schemas.microsoft.com/office/drawing/2014/main" id="{F9FCFB10-7391-4FED-61EF-47DFB085EC30}"/>
              </a:ext>
            </a:extLst>
          </p:cNvPr>
          <p:cNvPicPr>
            <a:picLocks noChangeAspect="1"/>
          </p:cNvPicPr>
          <p:nvPr/>
        </p:nvPicPr>
        <p:blipFill>
          <a:blip r:embed="rId3"/>
          <a:stretch>
            <a:fillRect/>
          </a:stretch>
        </p:blipFill>
        <p:spPr>
          <a:xfrm>
            <a:off x="1007197" y="2128576"/>
            <a:ext cx="4445228" cy="419122"/>
          </a:xfrm>
          <a:prstGeom prst="rect">
            <a:avLst/>
          </a:prstGeom>
        </p:spPr>
      </p:pic>
      <p:sp>
        <p:nvSpPr>
          <p:cNvPr id="12" name="Oval 11">
            <a:extLst>
              <a:ext uri="{FF2B5EF4-FFF2-40B4-BE49-F238E27FC236}">
                <a16:creationId xmlns:a16="http://schemas.microsoft.com/office/drawing/2014/main" id="{B1FFE9BC-ADB6-6BA7-4A2C-F816C83F933C}"/>
              </a:ext>
            </a:extLst>
          </p:cNvPr>
          <p:cNvSpPr/>
          <p:nvPr/>
        </p:nvSpPr>
        <p:spPr>
          <a:xfrm>
            <a:off x="3326062" y="1229895"/>
            <a:ext cx="855580" cy="540084"/>
          </a:xfrm>
          <a:prstGeom prst="ellipse">
            <a:avLst/>
          </a:prstGeom>
          <a:noFill/>
          <a:ln w="571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D886A693-50FB-E44C-31AA-9DFEDAB87E09}"/>
              </a:ext>
            </a:extLst>
          </p:cNvPr>
          <p:cNvSpPr txBox="1"/>
          <p:nvPr/>
        </p:nvSpPr>
        <p:spPr>
          <a:xfrm>
            <a:off x="6149993" y="1107730"/>
            <a:ext cx="2502844" cy="923330"/>
          </a:xfrm>
          <a:prstGeom prst="rect">
            <a:avLst/>
          </a:prstGeom>
          <a:noFill/>
        </p:spPr>
        <p:txBody>
          <a:bodyPr wrap="square" rtlCol="0">
            <a:spAutoFit/>
          </a:bodyPr>
          <a:lstStyle/>
          <a:p>
            <a:r>
              <a:rPr lang="en-US" dirty="0">
                <a:solidFill>
                  <a:schemeClr val="bg1"/>
                </a:solidFill>
              </a:rPr>
              <a:t>Adding a .lower to the end of ability solved the problem</a:t>
            </a:r>
          </a:p>
        </p:txBody>
      </p:sp>
    </p:spTree>
    <p:extLst>
      <p:ext uri="{BB962C8B-B14F-4D97-AF65-F5344CB8AC3E}">
        <p14:creationId xmlns:p14="http://schemas.microsoft.com/office/powerpoint/2010/main" val="33972283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1FFAE1-46B7-13D2-ACF4-4E8491149224}"/>
              </a:ext>
            </a:extLst>
          </p:cNvPr>
          <p:cNvSpPr>
            <a:spLocks noGrp="1"/>
          </p:cNvSpPr>
          <p:nvPr>
            <p:ph type="title"/>
          </p:nvPr>
        </p:nvSpPr>
        <p:spPr>
          <a:xfrm>
            <a:off x="0" y="0"/>
            <a:ext cx="10515600" cy="1325563"/>
          </a:xfrm>
        </p:spPr>
        <p:txBody>
          <a:bodyPr/>
          <a:lstStyle/>
          <a:p>
            <a:r>
              <a:rPr lang="en-US" dirty="0"/>
              <a:t>Search for item – </a:t>
            </a:r>
            <a:r>
              <a:rPr lang="en-US" dirty="0" err="1"/>
              <a:t>Trialling</a:t>
            </a:r>
            <a:r>
              <a:rPr lang="en-US" dirty="0"/>
              <a:t> (v4) </a:t>
            </a:r>
          </a:p>
        </p:txBody>
      </p:sp>
      <p:sp>
        <p:nvSpPr>
          <p:cNvPr id="3" name="TextBox 2">
            <a:extLst>
              <a:ext uri="{FF2B5EF4-FFF2-40B4-BE49-F238E27FC236}">
                <a16:creationId xmlns:a16="http://schemas.microsoft.com/office/drawing/2014/main" id="{FB55847B-FA60-9710-5000-2F6FC7A5B0B2}"/>
              </a:ext>
            </a:extLst>
          </p:cNvPr>
          <p:cNvSpPr txBox="1"/>
          <p:nvPr/>
        </p:nvSpPr>
        <p:spPr>
          <a:xfrm>
            <a:off x="7903411" y="1219200"/>
            <a:ext cx="3641557" cy="1200329"/>
          </a:xfrm>
          <a:prstGeom prst="rect">
            <a:avLst/>
          </a:prstGeom>
          <a:noFill/>
        </p:spPr>
        <p:txBody>
          <a:bodyPr wrap="square" rtlCol="0">
            <a:spAutoFit/>
          </a:bodyPr>
          <a:lstStyle/>
          <a:p>
            <a:r>
              <a:rPr lang="en-US" dirty="0">
                <a:solidFill>
                  <a:schemeClr val="bg1"/>
                </a:solidFill>
              </a:rPr>
              <a:t>In version 4 of the program component, I created the ability selection buttons to have the amount of ability beside them</a:t>
            </a:r>
          </a:p>
        </p:txBody>
      </p:sp>
      <p:pic>
        <p:nvPicPr>
          <p:cNvPr id="5" name="Picture 4">
            <a:extLst>
              <a:ext uri="{FF2B5EF4-FFF2-40B4-BE49-F238E27FC236}">
                <a16:creationId xmlns:a16="http://schemas.microsoft.com/office/drawing/2014/main" id="{7E5AD3A9-02D3-FF3B-43AD-93B935CAAA24}"/>
              </a:ext>
            </a:extLst>
          </p:cNvPr>
          <p:cNvPicPr>
            <a:picLocks noChangeAspect="1"/>
          </p:cNvPicPr>
          <p:nvPr/>
        </p:nvPicPr>
        <p:blipFill>
          <a:blip r:embed="rId3"/>
          <a:stretch>
            <a:fillRect/>
          </a:stretch>
        </p:blipFill>
        <p:spPr>
          <a:xfrm>
            <a:off x="1793441" y="1613201"/>
            <a:ext cx="3867349" cy="1257365"/>
          </a:xfrm>
          <a:prstGeom prst="rect">
            <a:avLst/>
          </a:prstGeom>
        </p:spPr>
      </p:pic>
      <p:sp>
        <p:nvSpPr>
          <p:cNvPr id="6" name="Oval 5">
            <a:extLst>
              <a:ext uri="{FF2B5EF4-FFF2-40B4-BE49-F238E27FC236}">
                <a16:creationId xmlns:a16="http://schemas.microsoft.com/office/drawing/2014/main" id="{14AAC234-D282-F7A1-B530-4088F5DC509E}"/>
              </a:ext>
            </a:extLst>
          </p:cNvPr>
          <p:cNvSpPr/>
          <p:nvPr/>
        </p:nvSpPr>
        <p:spPr>
          <a:xfrm>
            <a:off x="5182111" y="2350013"/>
            <a:ext cx="478679" cy="451037"/>
          </a:xfrm>
          <a:prstGeom prst="ellipse">
            <a:avLst/>
          </a:prstGeom>
          <a:noFill/>
          <a:ln w="571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8C7F1762-0CFF-5936-8CEC-52CA98F18D30}"/>
              </a:ext>
            </a:extLst>
          </p:cNvPr>
          <p:cNvSpPr txBox="1"/>
          <p:nvPr/>
        </p:nvSpPr>
        <p:spPr>
          <a:xfrm>
            <a:off x="7962231" y="2544763"/>
            <a:ext cx="3641557" cy="2031325"/>
          </a:xfrm>
          <a:prstGeom prst="rect">
            <a:avLst/>
          </a:prstGeom>
          <a:noFill/>
        </p:spPr>
        <p:txBody>
          <a:bodyPr wrap="square" rtlCol="0">
            <a:spAutoFit/>
          </a:bodyPr>
          <a:lstStyle/>
          <a:p>
            <a:r>
              <a:rPr lang="en-US" dirty="0">
                <a:solidFill>
                  <a:schemeClr val="bg1"/>
                </a:solidFill>
              </a:rPr>
              <a:t>I achieved this by first splitting the ability and the current number using an </a:t>
            </a:r>
            <a:r>
              <a:rPr lang="en-US" dirty="0" err="1">
                <a:solidFill>
                  <a:schemeClr val="bg1"/>
                </a:solidFill>
                <a:latin typeface="Consolas" panose="020B0609020204030204" pitchFamily="49" charset="0"/>
              </a:rPr>
              <a:t>ability.split</a:t>
            </a:r>
            <a:r>
              <a:rPr lang="en-US" dirty="0">
                <a:solidFill>
                  <a:schemeClr val="bg1"/>
                </a:solidFill>
                <a:latin typeface="Consolas" panose="020B0609020204030204" pitchFamily="49" charset="0"/>
              </a:rPr>
              <a:t> </a:t>
            </a:r>
            <a:r>
              <a:rPr lang="en-US" dirty="0">
                <a:solidFill>
                  <a:schemeClr val="bg1"/>
                </a:solidFill>
              </a:rPr>
              <a:t>command.  That split the ability from the associated number.  The lower case made the capital letter at the start of the word lower.</a:t>
            </a:r>
            <a:endParaRPr lang="en-US" dirty="0">
              <a:solidFill>
                <a:schemeClr val="bg1"/>
              </a:solidFill>
              <a:latin typeface="Consolas" panose="020B0609020204030204" pitchFamily="49" charset="0"/>
            </a:endParaRPr>
          </a:p>
        </p:txBody>
      </p:sp>
      <p:pic>
        <p:nvPicPr>
          <p:cNvPr id="9" name="Picture 8">
            <a:extLst>
              <a:ext uri="{FF2B5EF4-FFF2-40B4-BE49-F238E27FC236}">
                <a16:creationId xmlns:a16="http://schemas.microsoft.com/office/drawing/2014/main" id="{EC40B806-6B85-2CD7-EA34-3C4EFC9ACBBF}"/>
              </a:ext>
            </a:extLst>
          </p:cNvPr>
          <p:cNvPicPr>
            <a:picLocks noChangeAspect="1"/>
          </p:cNvPicPr>
          <p:nvPr/>
        </p:nvPicPr>
        <p:blipFill>
          <a:blip r:embed="rId4"/>
          <a:stretch>
            <a:fillRect/>
          </a:stretch>
        </p:blipFill>
        <p:spPr>
          <a:xfrm>
            <a:off x="245339" y="4660006"/>
            <a:ext cx="8326494" cy="1573965"/>
          </a:xfrm>
          <a:prstGeom prst="rect">
            <a:avLst/>
          </a:prstGeom>
        </p:spPr>
      </p:pic>
      <p:cxnSp>
        <p:nvCxnSpPr>
          <p:cNvPr id="11" name="Straight Arrow Connector 10">
            <a:extLst>
              <a:ext uri="{FF2B5EF4-FFF2-40B4-BE49-F238E27FC236}">
                <a16:creationId xmlns:a16="http://schemas.microsoft.com/office/drawing/2014/main" id="{98C98BFF-9715-0EA8-9198-54DC6E3E1B7E}"/>
              </a:ext>
            </a:extLst>
          </p:cNvPr>
          <p:cNvCxnSpPr>
            <a:cxnSpLocks/>
          </p:cNvCxnSpPr>
          <p:nvPr/>
        </p:nvCxnSpPr>
        <p:spPr>
          <a:xfrm flipH="1">
            <a:off x="2342147" y="4422274"/>
            <a:ext cx="7005053" cy="11282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51610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1B9AEA-EC79-BF08-2C55-7B4AF5224E38}"/>
              </a:ext>
            </a:extLst>
          </p:cNvPr>
          <p:cNvSpPr>
            <a:spLocks noGrp="1"/>
          </p:cNvSpPr>
          <p:nvPr>
            <p:ph type="title"/>
          </p:nvPr>
        </p:nvSpPr>
        <p:spPr>
          <a:xfrm>
            <a:off x="0" y="0"/>
            <a:ext cx="10515600" cy="920667"/>
          </a:xfrm>
        </p:spPr>
        <p:txBody>
          <a:bodyPr/>
          <a:lstStyle/>
          <a:p>
            <a:r>
              <a:rPr lang="en-US" dirty="0"/>
              <a:t>Search for item – </a:t>
            </a:r>
            <a:r>
              <a:rPr lang="en-US" dirty="0" err="1"/>
              <a:t>Trialling</a:t>
            </a:r>
            <a:r>
              <a:rPr lang="en-US" dirty="0"/>
              <a:t> (v5)</a:t>
            </a:r>
          </a:p>
        </p:txBody>
      </p:sp>
      <p:pic>
        <p:nvPicPr>
          <p:cNvPr id="4" name="Picture 3">
            <a:extLst>
              <a:ext uri="{FF2B5EF4-FFF2-40B4-BE49-F238E27FC236}">
                <a16:creationId xmlns:a16="http://schemas.microsoft.com/office/drawing/2014/main" id="{062DF064-C3C8-F51A-3DBA-0053E7745DA3}"/>
              </a:ext>
            </a:extLst>
          </p:cNvPr>
          <p:cNvPicPr>
            <a:picLocks noChangeAspect="1"/>
          </p:cNvPicPr>
          <p:nvPr/>
        </p:nvPicPr>
        <p:blipFill>
          <a:blip r:embed="rId2"/>
          <a:stretch>
            <a:fillRect/>
          </a:stretch>
        </p:blipFill>
        <p:spPr>
          <a:xfrm>
            <a:off x="959542" y="1892574"/>
            <a:ext cx="5556536" cy="2324219"/>
          </a:xfrm>
          <a:prstGeom prst="rect">
            <a:avLst/>
          </a:prstGeom>
        </p:spPr>
      </p:pic>
      <p:sp>
        <p:nvSpPr>
          <p:cNvPr id="5" name="TextBox 4">
            <a:extLst>
              <a:ext uri="{FF2B5EF4-FFF2-40B4-BE49-F238E27FC236}">
                <a16:creationId xmlns:a16="http://schemas.microsoft.com/office/drawing/2014/main" id="{FA5612F5-9EE4-8E6C-FFE1-46DADD6F55AC}"/>
              </a:ext>
            </a:extLst>
          </p:cNvPr>
          <p:cNvSpPr txBox="1"/>
          <p:nvPr/>
        </p:nvSpPr>
        <p:spPr>
          <a:xfrm>
            <a:off x="7259968" y="2221562"/>
            <a:ext cx="4295839" cy="1200329"/>
          </a:xfrm>
          <a:prstGeom prst="rect">
            <a:avLst/>
          </a:prstGeom>
          <a:noFill/>
        </p:spPr>
        <p:txBody>
          <a:bodyPr wrap="square" rtlCol="0">
            <a:spAutoFit/>
          </a:bodyPr>
          <a:lstStyle/>
          <a:p>
            <a:r>
              <a:rPr lang="en-US" dirty="0">
                <a:solidFill>
                  <a:schemeClr val="bg1"/>
                </a:solidFill>
              </a:rPr>
              <a:t>In v5, I created the above 25 limiter, to limit the user to entering a number above 25, and the program throwing up an error when the user does so.</a:t>
            </a:r>
          </a:p>
        </p:txBody>
      </p:sp>
      <p:sp>
        <p:nvSpPr>
          <p:cNvPr id="6" name="Oval 5">
            <a:extLst>
              <a:ext uri="{FF2B5EF4-FFF2-40B4-BE49-F238E27FC236}">
                <a16:creationId xmlns:a16="http://schemas.microsoft.com/office/drawing/2014/main" id="{CE1F13E0-AEDB-D1E6-94E8-205964CFE690}"/>
              </a:ext>
            </a:extLst>
          </p:cNvPr>
          <p:cNvSpPr/>
          <p:nvPr/>
        </p:nvSpPr>
        <p:spPr>
          <a:xfrm>
            <a:off x="813142" y="2099456"/>
            <a:ext cx="5111742" cy="1616965"/>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240486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1FFAE1-46B7-13D2-ACF4-4E8491149224}"/>
              </a:ext>
            </a:extLst>
          </p:cNvPr>
          <p:cNvSpPr>
            <a:spLocks noGrp="1"/>
          </p:cNvSpPr>
          <p:nvPr>
            <p:ph type="title"/>
          </p:nvPr>
        </p:nvSpPr>
        <p:spPr>
          <a:xfrm>
            <a:off x="0" y="0"/>
            <a:ext cx="10515600" cy="1325563"/>
          </a:xfrm>
        </p:spPr>
        <p:txBody>
          <a:bodyPr/>
          <a:lstStyle/>
          <a:p>
            <a:r>
              <a:rPr lang="en-US" dirty="0"/>
              <a:t>Search for item – </a:t>
            </a:r>
            <a:r>
              <a:rPr lang="en-US" dirty="0" err="1"/>
              <a:t>Trialling</a:t>
            </a:r>
            <a:r>
              <a:rPr lang="en-US" dirty="0"/>
              <a:t> (v5)</a:t>
            </a:r>
          </a:p>
        </p:txBody>
      </p:sp>
      <p:pic>
        <p:nvPicPr>
          <p:cNvPr id="4" name="Picture 3">
            <a:extLst>
              <a:ext uri="{FF2B5EF4-FFF2-40B4-BE49-F238E27FC236}">
                <a16:creationId xmlns:a16="http://schemas.microsoft.com/office/drawing/2014/main" id="{02DEE3DE-846D-5F32-1386-E729C22F2462}"/>
              </a:ext>
            </a:extLst>
          </p:cNvPr>
          <p:cNvPicPr>
            <a:picLocks noChangeAspect="1"/>
          </p:cNvPicPr>
          <p:nvPr/>
        </p:nvPicPr>
        <p:blipFill>
          <a:blip r:embed="rId2"/>
          <a:stretch>
            <a:fillRect/>
          </a:stretch>
        </p:blipFill>
        <p:spPr>
          <a:xfrm>
            <a:off x="1417931" y="1786152"/>
            <a:ext cx="4864350" cy="1403422"/>
          </a:xfrm>
          <a:prstGeom prst="rect">
            <a:avLst/>
          </a:prstGeom>
        </p:spPr>
      </p:pic>
      <p:sp>
        <p:nvSpPr>
          <p:cNvPr id="5" name="TextBox 4">
            <a:extLst>
              <a:ext uri="{FF2B5EF4-FFF2-40B4-BE49-F238E27FC236}">
                <a16:creationId xmlns:a16="http://schemas.microsoft.com/office/drawing/2014/main" id="{EA269236-DA53-3189-20F7-7A4E383A3304}"/>
              </a:ext>
            </a:extLst>
          </p:cNvPr>
          <p:cNvSpPr txBox="1"/>
          <p:nvPr/>
        </p:nvSpPr>
        <p:spPr>
          <a:xfrm>
            <a:off x="6640140" y="1675377"/>
            <a:ext cx="4308112" cy="923330"/>
          </a:xfrm>
          <a:prstGeom prst="rect">
            <a:avLst/>
          </a:prstGeom>
          <a:noFill/>
        </p:spPr>
        <p:txBody>
          <a:bodyPr wrap="square" rtlCol="0">
            <a:spAutoFit/>
          </a:bodyPr>
          <a:lstStyle/>
          <a:p>
            <a:r>
              <a:rPr lang="en-US" dirty="0">
                <a:solidFill>
                  <a:schemeClr val="bg1"/>
                </a:solidFill>
              </a:rPr>
              <a:t>Adding an ‘</a:t>
            </a:r>
            <a:r>
              <a:rPr lang="en-US" dirty="0" err="1">
                <a:solidFill>
                  <a:schemeClr val="bg1"/>
                </a:solidFill>
              </a:rPr>
              <a:t>isdigit</a:t>
            </a:r>
            <a:r>
              <a:rPr lang="en-US" dirty="0">
                <a:solidFill>
                  <a:schemeClr val="bg1"/>
                </a:solidFill>
              </a:rPr>
              <a:t>’ string ensures if the user enters a string/letter instead of an integer, the program throws up an error.</a:t>
            </a:r>
          </a:p>
        </p:txBody>
      </p:sp>
    </p:spTree>
    <p:extLst>
      <p:ext uri="{BB962C8B-B14F-4D97-AF65-F5344CB8AC3E}">
        <p14:creationId xmlns:p14="http://schemas.microsoft.com/office/powerpoint/2010/main" val="28915314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3F992-DB3E-5B2C-648C-E5C343F682A1}"/>
              </a:ext>
            </a:extLst>
          </p:cNvPr>
          <p:cNvSpPr>
            <a:spLocks noGrp="1"/>
          </p:cNvSpPr>
          <p:nvPr>
            <p:ph type="title"/>
          </p:nvPr>
        </p:nvSpPr>
        <p:spPr>
          <a:xfrm>
            <a:off x="0" y="44283"/>
            <a:ext cx="10515600" cy="1325563"/>
          </a:xfrm>
        </p:spPr>
        <p:txBody>
          <a:bodyPr/>
          <a:lstStyle/>
          <a:p>
            <a:r>
              <a:rPr lang="en-US" dirty="0"/>
              <a:t>Search for item – </a:t>
            </a:r>
            <a:r>
              <a:rPr lang="en-US" dirty="0" err="1"/>
              <a:t>trialling</a:t>
            </a:r>
            <a:r>
              <a:rPr lang="en-US" dirty="0"/>
              <a:t> (v6)</a:t>
            </a:r>
          </a:p>
        </p:txBody>
      </p:sp>
      <p:pic>
        <p:nvPicPr>
          <p:cNvPr id="4" name="Picture 3">
            <a:extLst>
              <a:ext uri="{FF2B5EF4-FFF2-40B4-BE49-F238E27FC236}">
                <a16:creationId xmlns:a16="http://schemas.microsoft.com/office/drawing/2014/main" id="{BF34C88A-CAB3-D17A-EAFE-0C8DE184DB65}"/>
              </a:ext>
            </a:extLst>
          </p:cNvPr>
          <p:cNvPicPr>
            <a:picLocks noChangeAspect="1"/>
          </p:cNvPicPr>
          <p:nvPr/>
        </p:nvPicPr>
        <p:blipFill rotWithShape="1">
          <a:blip r:embed="rId2"/>
          <a:srcRect l="28921" t="6443" r="34270" b="68756"/>
          <a:stretch/>
        </p:blipFill>
        <p:spPr>
          <a:xfrm>
            <a:off x="227603" y="1206684"/>
            <a:ext cx="6611067" cy="2969611"/>
          </a:xfrm>
          <a:prstGeom prst="rect">
            <a:avLst/>
          </a:prstGeom>
        </p:spPr>
      </p:pic>
      <p:cxnSp>
        <p:nvCxnSpPr>
          <p:cNvPr id="6" name="Straight Arrow Connector 5">
            <a:extLst>
              <a:ext uri="{FF2B5EF4-FFF2-40B4-BE49-F238E27FC236}">
                <a16:creationId xmlns:a16="http://schemas.microsoft.com/office/drawing/2014/main" id="{914EC492-5CD6-436C-59F5-5136230E7B00}"/>
              </a:ext>
            </a:extLst>
          </p:cNvPr>
          <p:cNvCxnSpPr>
            <a:cxnSpLocks/>
          </p:cNvCxnSpPr>
          <p:nvPr/>
        </p:nvCxnSpPr>
        <p:spPr>
          <a:xfrm flipH="1">
            <a:off x="4053305" y="1954804"/>
            <a:ext cx="3575380" cy="8525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D562C628-C395-8249-7AA7-855AC9E35628}"/>
              </a:ext>
            </a:extLst>
          </p:cNvPr>
          <p:cNvSpPr txBox="1"/>
          <p:nvPr/>
        </p:nvSpPr>
        <p:spPr>
          <a:xfrm>
            <a:off x="7967578" y="1149684"/>
            <a:ext cx="3781205" cy="3416320"/>
          </a:xfrm>
          <a:prstGeom prst="rect">
            <a:avLst/>
          </a:prstGeom>
          <a:noFill/>
        </p:spPr>
        <p:txBody>
          <a:bodyPr wrap="square" rtlCol="0">
            <a:spAutoFit/>
          </a:bodyPr>
          <a:lstStyle/>
          <a:p>
            <a:r>
              <a:rPr lang="en-US" dirty="0">
                <a:solidFill>
                  <a:schemeClr val="bg1"/>
                </a:solidFill>
              </a:rPr>
              <a:t>In version 6 of the program, I changed the ‘search for item’ </a:t>
            </a:r>
            <a:r>
              <a:rPr lang="en-US" dirty="0" err="1">
                <a:solidFill>
                  <a:schemeClr val="bg1"/>
                </a:solidFill>
              </a:rPr>
              <a:t>enterbox</a:t>
            </a:r>
            <a:r>
              <a:rPr lang="en-US" dirty="0">
                <a:solidFill>
                  <a:schemeClr val="bg1"/>
                </a:solidFill>
              </a:rPr>
              <a:t> to a </a:t>
            </a:r>
            <a:r>
              <a:rPr lang="en-US" dirty="0" err="1">
                <a:solidFill>
                  <a:schemeClr val="bg1"/>
                </a:solidFill>
              </a:rPr>
              <a:t>choicebox</a:t>
            </a:r>
            <a:r>
              <a:rPr lang="en-US" dirty="0">
                <a:solidFill>
                  <a:schemeClr val="bg1"/>
                </a:solidFill>
              </a:rPr>
              <a:t>, where it displays all of the dictionary ‘keys’ or each of the cards in one box.  This replaces where the user searches for a card where in some instances they might not know what card they are searching for.  This way, all the </a:t>
            </a:r>
            <a:r>
              <a:rPr lang="en-US" dirty="0" err="1">
                <a:solidFill>
                  <a:schemeClr val="bg1"/>
                </a:solidFill>
              </a:rPr>
              <a:t>cardnames</a:t>
            </a:r>
            <a:r>
              <a:rPr lang="en-US" dirty="0">
                <a:solidFill>
                  <a:schemeClr val="bg1"/>
                </a:solidFill>
              </a:rPr>
              <a:t> are displayed in a </a:t>
            </a:r>
            <a:r>
              <a:rPr lang="en-US" dirty="0" err="1">
                <a:solidFill>
                  <a:schemeClr val="bg1"/>
                </a:solidFill>
              </a:rPr>
              <a:t>chiocebox</a:t>
            </a:r>
            <a:r>
              <a:rPr lang="en-US" dirty="0">
                <a:solidFill>
                  <a:schemeClr val="bg1"/>
                </a:solidFill>
              </a:rPr>
              <a:t> so the user can view the card’s abilities before they edit them</a:t>
            </a:r>
          </a:p>
        </p:txBody>
      </p:sp>
      <p:pic>
        <p:nvPicPr>
          <p:cNvPr id="10" name="Picture 9">
            <a:extLst>
              <a:ext uri="{FF2B5EF4-FFF2-40B4-BE49-F238E27FC236}">
                <a16:creationId xmlns:a16="http://schemas.microsoft.com/office/drawing/2014/main" id="{1B5D38F5-8EFA-D3C9-5463-D61B8F1FF74E}"/>
              </a:ext>
            </a:extLst>
          </p:cNvPr>
          <p:cNvPicPr>
            <a:picLocks noChangeAspect="1"/>
          </p:cNvPicPr>
          <p:nvPr/>
        </p:nvPicPr>
        <p:blipFill>
          <a:blip r:embed="rId3"/>
          <a:stretch>
            <a:fillRect/>
          </a:stretch>
        </p:blipFill>
        <p:spPr>
          <a:xfrm>
            <a:off x="480034" y="3347453"/>
            <a:ext cx="7450359" cy="3257517"/>
          </a:xfrm>
          <a:prstGeom prst="rect">
            <a:avLst/>
          </a:prstGeom>
        </p:spPr>
      </p:pic>
    </p:spTree>
    <p:extLst>
      <p:ext uri="{BB962C8B-B14F-4D97-AF65-F5344CB8AC3E}">
        <p14:creationId xmlns:p14="http://schemas.microsoft.com/office/powerpoint/2010/main" val="33057639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F9493-9A3B-E5D3-5E44-97E733599367}"/>
              </a:ext>
            </a:extLst>
          </p:cNvPr>
          <p:cNvSpPr>
            <a:spLocks noGrp="1"/>
          </p:cNvSpPr>
          <p:nvPr>
            <p:ph type="title"/>
          </p:nvPr>
        </p:nvSpPr>
        <p:spPr/>
        <p:txBody>
          <a:bodyPr/>
          <a:lstStyle/>
          <a:p>
            <a:r>
              <a:rPr lang="en-US" dirty="0"/>
              <a:t>Search for item – </a:t>
            </a:r>
            <a:r>
              <a:rPr lang="en-US" dirty="0" err="1"/>
              <a:t>trialling</a:t>
            </a:r>
            <a:r>
              <a:rPr lang="en-US" dirty="0"/>
              <a:t> (v6)</a:t>
            </a:r>
          </a:p>
        </p:txBody>
      </p:sp>
      <p:pic>
        <p:nvPicPr>
          <p:cNvPr id="4" name="Picture 3">
            <a:extLst>
              <a:ext uri="{FF2B5EF4-FFF2-40B4-BE49-F238E27FC236}">
                <a16:creationId xmlns:a16="http://schemas.microsoft.com/office/drawing/2014/main" id="{F6B3AB41-F4E1-A2DB-57CB-4060793DE491}"/>
              </a:ext>
            </a:extLst>
          </p:cNvPr>
          <p:cNvPicPr>
            <a:picLocks noChangeAspect="1"/>
          </p:cNvPicPr>
          <p:nvPr/>
        </p:nvPicPr>
        <p:blipFill>
          <a:blip r:embed="rId2"/>
          <a:stretch>
            <a:fillRect/>
          </a:stretch>
        </p:blipFill>
        <p:spPr>
          <a:xfrm>
            <a:off x="375347" y="2196080"/>
            <a:ext cx="8614028" cy="3560344"/>
          </a:xfrm>
          <a:prstGeom prst="rect">
            <a:avLst/>
          </a:prstGeom>
        </p:spPr>
      </p:pic>
      <p:grpSp>
        <p:nvGrpSpPr>
          <p:cNvPr id="7" name="Group 6">
            <a:extLst>
              <a:ext uri="{FF2B5EF4-FFF2-40B4-BE49-F238E27FC236}">
                <a16:creationId xmlns:a16="http://schemas.microsoft.com/office/drawing/2014/main" id="{4CC1677D-33B5-5267-81F1-59075795A28D}"/>
              </a:ext>
            </a:extLst>
          </p:cNvPr>
          <p:cNvGrpSpPr/>
          <p:nvPr/>
        </p:nvGrpSpPr>
        <p:grpSpPr>
          <a:xfrm>
            <a:off x="270691" y="3622412"/>
            <a:ext cx="9462240" cy="2017080"/>
            <a:chOff x="270691" y="3622412"/>
            <a:chExt cx="9462240" cy="2017080"/>
          </a:xfrm>
        </p:grpSpPr>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06DAF0BF-492A-5EF7-3456-2258C2394500}"/>
                    </a:ext>
                  </a:extLst>
                </p14:cNvPr>
                <p14:cNvContentPartPr/>
                <p14:nvPr/>
              </p14:nvContentPartPr>
              <p14:xfrm>
                <a:off x="270691" y="4560932"/>
                <a:ext cx="2342520" cy="1078560"/>
              </p14:xfrm>
            </p:contentPart>
          </mc:Choice>
          <mc:Fallback xmlns="">
            <p:pic>
              <p:nvPicPr>
                <p:cNvPr id="5" name="Ink 4">
                  <a:extLst>
                    <a:ext uri="{FF2B5EF4-FFF2-40B4-BE49-F238E27FC236}">
                      <a16:creationId xmlns:a16="http://schemas.microsoft.com/office/drawing/2014/main" id="{06DAF0BF-492A-5EF7-3456-2258C2394500}"/>
                    </a:ext>
                  </a:extLst>
                </p:cNvPr>
                <p:cNvPicPr/>
                <p:nvPr/>
              </p:nvPicPr>
              <p:blipFill>
                <a:blip r:embed="rId4"/>
                <a:stretch>
                  <a:fillRect/>
                </a:stretch>
              </p:blipFill>
              <p:spPr>
                <a:xfrm>
                  <a:off x="261691" y="4552292"/>
                  <a:ext cx="2360160" cy="10962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1150592B-570C-AF35-CFFC-0540B51EAE77}"/>
                    </a:ext>
                  </a:extLst>
                </p14:cNvPr>
                <p14:cNvContentPartPr/>
                <p14:nvPr/>
              </p14:nvContentPartPr>
              <p14:xfrm>
                <a:off x="2652811" y="3622412"/>
                <a:ext cx="7080120" cy="1350360"/>
              </p14:xfrm>
            </p:contentPart>
          </mc:Choice>
          <mc:Fallback xmlns="">
            <p:pic>
              <p:nvPicPr>
                <p:cNvPr id="6" name="Ink 5">
                  <a:extLst>
                    <a:ext uri="{FF2B5EF4-FFF2-40B4-BE49-F238E27FC236}">
                      <a16:creationId xmlns:a16="http://schemas.microsoft.com/office/drawing/2014/main" id="{1150592B-570C-AF35-CFFC-0540B51EAE77}"/>
                    </a:ext>
                  </a:extLst>
                </p:cNvPr>
                <p:cNvPicPr/>
                <p:nvPr/>
              </p:nvPicPr>
              <p:blipFill>
                <a:blip r:embed="rId6"/>
                <a:stretch>
                  <a:fillRect/>
                </a:stretch>
              </p:blipFill>
              <p:spPr>
                <a:xfrm>
                  <a:off x="2644171" y="3613772"/>
                  <a:ext cx="7097760" cy="1368000"/>
                </a:xfrm>
                <a:prstGeom prst="rect">
                  <a:avLst/>
                </a:prstGeom>
              </p:spPr>
            </p:pic>
          </mc:Fallback>
        </mc:AlternateContent>
      </p:grpSp>
      <p:sp>
        <p:nvSpPr>
          <p:cNvPr id="8" name="TextBox 7">
            <a:extLst>
              <a:ext uri="{FF2B5EF4-FFF2-40B4-BE49-F238E27FC236}">
                <a16:creationId xmlns:a16="http://schemas.microsoft.com/office/drawing/2014/main" id="{C3B7DA0B-9CDA-D388-EDBD-46D1B1772211}"/>
              </a:ext>
            </a:extLst>
          </p:cNvPr>
          <p:cNvSpPr txBox="1"/>
          <p:nvPr/>
        </p:nvSpPr>
        <p:spPr>
          <a:xfrm>
            <a:off x="9524489" y="1178287"/>
            <a:ext cx="1969949" cy="1754326"/>
          </a:xfrm>
          <a:prstGeom prst="rect">
            <a:avLst/>
          </a:prstGeom>
          <a:noFill/>
        </p:spPr>
        <p:txBody>
          <a:bodyPr wrap="square" rtlCol="0">
            <a:spAutoFit/>
          </a:bodyPr>
          <a:lstStyle/>
          <a:p>
            <a:r>
              <a:rPr lang="en-US" dirty="0">
                <a:solidFill>
                  <a:schemeClr val="bg1"/>
                </a:solidFill>
              </a:rPr>
              <a:t>I also built in delete functionality to the search program (refer to delete component) </a:t>
            </a:r>
          </a:p>
        </p:txBody>
      </p:sp>
    </p:spTree>
    <p:extLst>
      <p:ext uri="{BB962C8B-B14F-4D97-AF65-F5344CB8AC3E}">
        <p14:creationId xmlns:p14="http://schemas.microsoft.com/office/powerpoint/2010/main" val="14052751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168B5A-EFF4-4803-8DA6-5994B306EBAF}"/>
              </a:ext>
            </a:extLst>
          </p:cNvPr>
          <p:cNvSpPr>
            <a:spLocks noGrp="1"/>
          </p:cNvSpPr>
          <p:nvPr>
            <p:ph type="title"/>
          </p:nvPr>
        </p:nvSpPr>
        <p:spPr>
          <a:xfrm>
            <a:off x="63190" y="47315"/>
            <a:ext cx="10515600" cy="559435"/>
          </a:xfrm>
        </p:spPr>
        <p:txBody>
          <a:bodyPr>
            <a:normAutofit fontScale="90000"/>
          </a:bodyPr>
          <a:lstStyle/>
          <a:p>
            <a:pPr>
              <a:lnSpc>
                <a:spcPct val="115000"/>
              </a:lnSpc>
              <a:spcAft>
                <a:spcPts val="0"/>
              </a:spcAft>
            </a:pPr>
            <a:r>
              <a:rPr lang="en-NZ" dirty="0"/>
              <a:t>Explain relevant Implications:</a:t>
            </a:r>
          </a:p>
        </p:txBody>
      </p:sp>
      <p:sp>
        <p:nvSpPr>
          <p:cNvPr id="5" name="Rectangle 4">
            <a:extLst>
              <a:ext uri="{FF2B5EF4-FFF2-40B4-BE49-F238E27FC236}">
                <a16:creationId xmlns:a16="http://schemas.microsoft.com/office/drawing/2014/main" id="{ACAE53BB-FF7D-43E7-AF26-E5A3D9A837CF}"/>
              </a:ext>
            </a:extLst>
          </p:cNvPr>
          <p:cNvSpPr/>
          <p:nvPr/>
        </p:nvSpPr>
        <p:spPr>
          <a:xfrm>
            <a:off x="726440" y="1028343"/>
            <a:ext cx="9999846"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NZ" i="1" dirty="0"/>
              <a:t>Additional rows can be added by clicking in the last cell and then using the Tab key </a:t>
            </a:r>
          </a:p>
        </p:txBody>
      </p:sp>
      <p:graphicFrame>
        <p:nvGraphicFramePr>
          <p:cNvPr id="3" name="Table 4">
            <a:extLst>
              <a:ext uri="{FF2B5EF4-FFF2-40B4-BE49-F238E27FC236}">
                <a16:creationId xmlns:a16="http://schemas.microsoft.com/office/drawing/2014/main" id="{6C94197F-F564-E97A-04A4-5B07D8B215B3}"/>
              </a:ext>
            </a:extLst>
          </p:cNvPr>
          <p:cNvGraphicFramePr>
            <a:graphicFrameLocks noGrp="1"/>
          </p:cNvGraphicFramePr>
          <p:nvPr>
            <p:extLst>
              <p:ext uri="{D42A27DB-BD31-4B8C-83A1-F6EECF244321}">
                <p14:modId xmlns:p14="http://schemas.microsoft.com/office/powerpoint/2010/main" val="748096970"/>
              </p:ext>
            </p:extLst>
          </p:nvPr>
        </p:nvGraphicFramePr>
        <p:xfrm>
          <a:off x="1577898" y="716109"/>
          <a:ext cx="9514795" cy="5988873"/>
        </p:xfrm>
        <a:graphic>
          <a:graphicData uri="http://schemas.openxmlformats.org/drawingml/2006/table">
            <a:tbl>
              <a:tblPr firstRow="1" bandRow="1">
                <a:tableStyleId>{5C22544A-7EE6-4342-B048-85BDC9FD1C3A}</a:tableStyleId>
              </a:tblPr>
              <a:tblGrid>
                <a:gridCol w="3016948">
                  <a:extLst>
                    <a:ext uri="{9D8B030D-6E8A-4147-A177-3AD203B41FA5}">
                      <a16:colId xmlns:a16="http://schemas.microsoft.com/office/drawing/2014/main" val="2849256304"/>
                    </a:ext>
                  </a:extLst>
                </a:gridCol>
                <a:gridCol w="6497847">
                  <a:extLst>
                    <a:ext uri="{9D8B030D-6E8A-4147-A177-3AD203B41FA5}">
                      <a16:colId xmlns:a16="http://schemas.microsoft.com/office/drawing/2014/main" val="2106481727"/>
                    </a:ext>
                  </a:extLst>
                </a:gridCol>
              </a:tblGrid>
              <a:tr h="354218">
                <a:tc>
                  <a:txBody>
                    <a:bodyPr/>
                    <a:lstStyle/>
                    <a:p>
                      <a:r>
                        <a:rPr lang="en-NZ" dirty="0"/>
                        <a:t>Relevant implication</a:t>
                      </a:r>
                    </a:p>
                  </a:txBody>
                  <a:tcPr/>
                </a:tc>
                <a:tc>
                  <a:txBody>
                    <a:bodyPr/>
                    <a:lstStyle/>
                    <a:p>
                      <a:r>
                        <a:rPr lang="en-NZ" dirty="0"/>
                        <a:t>Describe the implication and give an example</a:t>
                      </a:r>
                    </a:p>
                  </a:txBody>
                  <a:tcPr/>
                </a:tc>
                <a:extLst>
                  <a:ext uri="{0D108BD9-81ED-4DB2-BD59-A6C34878D82A}">
                    <a16:rowId xmlns:a16="http://schemas.microsoft.com/office/drawing/2014/main" val="2286542890"/>
                  </a:ext>
                </a:extLst>
              </a:tr>
              <a:tr h="1416873">
                <a:tc>
                  <a:txBody>
                    <a:bodyPr/>
                    <a:lstStyle/>
                    <a:p>
                      <a:r>
                        <a:rPr lang="en-NZ" dirty="0"/>
                        <a:t>Useability </a:t>
                      </a:r>
                    </a:p>
                  </a:txBody>
                  <a:tcPr/>
                </a:tc>
                <a:tc>
                  <a:txBody>
                    <a:bodyPr/>
                    <a:lstStyle/>
                    <a:p>
                      <a:r>
                        <a:rPr lang="en-NZ" dirty="0"/>
                        <a:t>The program needs to be useable by less-experienced computer users.  For example, a less computer-experienced person should know how to use the program as soon as they see it, and this is done by making the program easy to use.</a:t>
                      </a:r>
                    </a:p>
                  </a:txBody>
                  <a:tcPr/>
                </a:tc>
                <a:extLst>
                  <a:ext uri="{0D108BD9-81ED-4DB2-BD59-A6C34878D82A}">
                    <a16:rowId xmlns:a16="http://schemas.microsoft.com/office/drawing/2014/main" val="2636529970"/>
                  </a:ext>
                </a:extLst>
              </a:tr>
              <a:tr h="885545">
                <a:tc>
                  <a:txBody>
                    <a:bodyPr/>
                    <a:lstStyle/>
                    <a:p>
                      <a:r>
                        <a:rPr lang="en-NZ" dirty="0"/>
                        <a:t>Practicality</a:t>
                      </a:r>
                    </a:p>
                  </a:txBody>
                  <a:tcPr/>
                </a:tc>
                <a:tc>
                  <a:txBody>
                    <a:bodyPr/>
                    <a:lstStyle/>
                    <a:p>
                      <a:r>
                        <a:rPr lang="en-NZ" dirty="0"/>
                        <a:t>For the program to be practical, it needs to have clearness so that the user knows what to do.  For example, what data the user is entering needs to be used in someway rather than a button or an input that does nothing.</a:t>
                      </a:r>
                    </a:p>
                  </a:txBody>
                  <a:tcPr/>
                </a:tc>
                <a:extLst>
                  <a:ext uri="{0D108BD9-81ED-4DB2-BD59-A6C34878D82A}">
                    <a16:rowId xmlns:a16="http://schemas.microsoft.com/office/drawing/2014/main" val="845002142"/>
                  </a:ext>
                </a:extLst>
              </a:tr>
              <a:tr h="1416873">
                <a:tc>
                  <a:txBody>
                    <a:bodyPr/>
                    <a:lstStyle/>
                    <a:p>
                      <a:r>
                        <a:rPr lang="en-NZ" dirty="0"/>
                        <a:t>Accessibility</a:t>
                      </a:r>
                    </a:p>
                  </a:txBody>
                  <a:tcPr/>
                </a:tc>
                <a:tc>
                  <a:txBody>
                    <a:bodyPr/>
                    <a:lstStyle/>
                    <a:p>
                      <a:r>
                        <a:rPr lang="en-NZ" dirty="0"/>
                        <a:t>The program needs to be easy to access and use by anyone.  As the program’s user interface is Easy GUI, this means the program is basic to the end user, as well as being as practical as the command line in this program.  For example, navigating through the program should be done by anyone.</a:t>
                      </a:r>
                    </a:p>
                  </a:txBody>
                  <a:tcPr/>
                </a:tc>
                <a:extLst>
                  <a:ext uri="{0D108BD9-81ED-4DB2-BD59-A6C34878D82A}">
                    <a16:rowId xmlns:a16="http://schemas.microsoft.com/office/drawing/2014/main" val="1686164491"/>
                  </a:ext>
                </a:extLst>
              </a:tr>
              <a:tr h="885545">
                <a:tc>
                  <a:txBody>
                    <a:bodyPr/>
                    <a:lstStyle/>
                    <a:p>
                      <a:r>
                        <a:rPr lang="en-NZ" dirty="0"/>
                        <a:t>Stability</a:t>
                      </a:r>
                    </a:p>
                  </a:txBody>
                  <a:tcPr/>
                </a:tc>
                <a:tc>
                  <a:txBody>
                    <a:bodyPr/>
                    <a:lstStyle/>
                    <a:p>
                      <a:r>
                        <a:rPr lang="en-NZ" dirty="0"/>
                        <a:t>A bug free experience is important, meaning the program wont break down randomly.  For example, the program needs to have been thoroughly tested to ensure it is stable</a:t>
                      </a:r>
                    </a:p>
                  </a:txBody>
                  <a:tcPr/>
                </a:tc>
                <a:extLst>
                  <a:ext uri="{0D108BD9-81ED-4DB2-BD59-A6C34878D82A}">
                    <a16:rowId xmlns:a16="http://schemas.microsoft.com/office/drawing/2014/main" val="1038612699"/>
                  </a:ext>
                </a:extLst>
              </a:tr>
              <a:tr h="354218">
                <a:tc>
                  <a:txBody>
                    <a:bodyPr/>
                    <a:lstStyle/>
                    <a:p>
                      <a:r>
                        <a:rPr lang="en-NZ" dirty="0"/>
                        <a:t>Reliability</a:t>
                      </a:r>
                    </a:p>
                  </a:txBody>
                  <a:tcPr/>
                </a:tc>
                <a:tc>
                  <a:txBody>
                    <a:bodyPr/>
                    <a:lstStyle/>
                    <a:p>
                      <a:r>
                        <a:rPr lang="en-NZ" dirty="0"/>
                        <a:t>The program needs to accept some level of human error without crashing for example if they enter a letter instead of a number </a:t>
                      </a:r>
                    </a:p>
                  </a:txBody>
                  <a:tcPr/>
                </a:tc>
                <a:extLst>
                  <a:ext uri="{0D108BD9-81ED-4DB2-BD59-A6C34878D82A}">
                    <a16:rowId xmlns:a16="http://schemas.microsoft.com/office/drawing/2014/main" val="410490508"/>
                  </a:ext>
                </a:extLst>
              </a:tr>
            </a:tbl>
          </a:graphicData>
        </a:graphic>
      </p:graphicFrame>
    </p:spTree>
    <p:extLst>
      <p:ext uri="{BB962C8B-B14F-4D97-AF65-F5344CB8AC3E}">
        <p14:creationId xmlns:p14="http://schemas.microsoft.com/office/powerpoint/2010/main" val="9756279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04BEA7-707B-9099-95E8-AE5F759DC68D}"/>
              </a:ext>
            </a:extLst>
          </p:cNvPr>
          <p:cNvSpPr>
            <a:spLocks noGrp="1"/>
          </p:cNvSpPr>
          <p:nvPr>
            <p:ph type="title"/>
          </p:nvPr>
        </p:nvSpPr>
        <p:spPr/>
        <p:txBody>
          <a:bodyPr/>
          <a:lstStyle/>
          <a:p>
            <a:r>
              <a:rPr lang="en-US" dirty="0"/>
              <a:t>Search for item – </a:t>
            </a:r>
            <a:r>
              <a:rPr lang="en-US" dirty="0" err="1"/>
              <a:t>trialling</a:t>
            </a:r>
            <a:r>
              <a:rPr lang="en-US" dirty="0"/>
              <a:t> conclusion</a:t>
            </a:r>
          </a:p>
        </p:txBody>
      </p:sp>
      <p:sp>
        <p:nvSpPr>
          <p:cNvPr id="3" name="TextBox 2">
            <a:extLst>
              <a:ext uri="{FF2B5EF4-FFF2-40B4-BE49-F238E27FC236}">
                <a16:creationId xmlns:a16="http://schemas.microsoft.com/office/drawing/2014/main" id="{3345D893-9498-76E8-B6D4-D563B95A1567}"/>
              </a:ext>
            </a:extLst>
          </p:cNvPr>
          <p:cNvSpPr txBox="1"/>
          <p:nvPr/>
        </p:nvSpPr>
        <p:spPr>
          <a:xfrm>
            <a:off x="3695474" y="2396919"/>
            <a:ext cx="4269004" cy="2308324"/>
          </a:xfrm>
          <a:prstGeom prst="rect">
            <a:avLst/>
          </a:prstGeom>
          <a:noFill/>
        </p:spPr>
        <p:txBody>
          <a:bodyPr wrap="square" rtlCol="0">
            <a:spAutoFit/>
          </a:bodyPr>
          <a:lstStyle/>
          <a:p>
            <a:r>
              <a:rPr lang="en-US" dirty="0">
                <a:solidFill>
                  <a:schemeClr val="bg1"/>
                </a:solidFill>
              </a:rPr>
              <a:t>I </a:t>
            </a:r>
            <a:r>
              <a:rPr lang="en-US" dirty="0" err="1">
                <a:solidFill>
                  <a:schemeClr val="bg1"/>
                </a:solidFill>
              </a:rPr>
              <a:t>cloncluded</a:t>
            </a:r>
            <a:r>
              <a:rPr lang="en-US" dirty="0">
                <a:solidFill>
                  <a:schemeClr val="bg1"/>
                </a:solidFill>
              </a:rPr>
              <a:t> that the final version of the ‘search for item’ program is the best because searching for an item when you don’t know what the items are inconveniences the end user.  Therefore the ‘</a:t>
            </a:r>
            <a:r>
              <a:rPr lang="en-US" dirty="0" err="1">
                <a:solidFill>
                  <a:schemeClr val="bg1"/>
                </a:solidFill>
              </a:rPr>
              <a:t>choicebox</a:t>
            </a:r>
            <a:r>
              <a:rPr lang="en-US" dirty="0">
                <a:solidFill>
                  <a:schemeClr val="bg1"/>
                </a:solidFill>
              </a:rPr>
              <a:t>’ displaying all of the dictionary entries in one place for the user to choose from made more sense. </a:t>
            </a:r>
          </a:p>
        </p:txBody>
      </p:sp>
    </p:spTree>
    <p:extLst>
      <p:ext uri="{BB962C8B-B14F-4D97-AF65-F5344CB8AC3E}">
        <p14:creationId xmlns:p14="http://schemas.microsoft.com/office/powerpoint/2010/main" val="24443536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9"/>
          <p:cNvSpPr txBox="1">
            <a:spLocks noGrp="1"/>
          </p:cNvSpPr>
          <p:nvPr>
            <p:ph type="title"/>
          </p:nvPr>
        </p:nvSpPr>
        <p:spPr>
          <a:xfrm>
            <a:off x="415600" y="217447"/>
            <a:ext cx="11360800" cy="763600"/>
          </a:xfrm>
          <a:prstGeom prst="rect">
            <a:avLst/>
          </a:prstGeom>
        </p:spPr>
        <p:txBody>
          <a:bodyPr spcFirstLastPara="1" vert="horz" wrap="square" lIns="121900" tIns="121900" rIns="121900" bIns="121900" rtlCol="0" anchor="t" anchorCtr="0">
            <a:noAutofit/>
          </a:bodyPr>
          <a:lstStyle/>
          <a:p>
            <a:r>
              <a:rPr lang="en" sz="4000" dirty="0"/>
              <a:t>Search for item - Test Plan</a:t>
            </a:r>
            <a:endParaRPr sz="4000" dirty="0"/>
          </a:p>
        </p:txBody>
      </p:sp>
      <p:graphicFrame>
        <p:nvGraphicFramePr>
          <p:cNvPr id="92" name="Google Shape;92;p19"/>
          <p:cNvGraphicFramePr/>
          <p:nvPr>
            <p:extLst>
              <p:ext uri="{D42A27DB-BD31-4B8C-83A1-F6EECF244321}">
                <p14:modId xmlns:p14="http://schemas.microsoft.com/office/powerpoint/2010/main" val="2766170857"/>
              </p:ext>
            </p:extLst>
          </p:nvPr>
        </p:nvGraphicFramePr>
        <p:xfrm>
          <a:off x="487664" y="1208809"/>
          <a:ext cx="11360800" cy="4510840"/>
        </p:xfrm>
        <a:graphic>
          <a:graphicData uri="http://schemas.openxmlformats.org/drawingml/2006/table">
            <a:tbl>
              <a:tblPr>
                <a:tableStyleId>{793D81CF-94F2-401A-BA57-92F5A7B2D0C5}</a:tableStyleId>
              </a:tblPr>
              <a:tblGrid>
                <a:gridCol w="5680400">
                  <a:extLst>
                    <a:ext uri="{9D8B030D-6E8A-4147-A177-3AD203B41FA5}">
                      <a16:colId xmlns:a16="http://schemas.microsoft.com/office/drawing/2014/main" val="20000"/>
                    </a:ext>
                  </a:extLst>
                </a:gridCol>
                <a:gridCol w="5680400">
                  <a:extLst>
                    <a:ext uri="{9D8B030D-6E8A-4147-A177-3AD203B41FA5}">
                      <a16:colId xmlns:a16="http://schemas.microsoft.com/office/drawing/2014/main" val="20001"/>
                    </a:ext>
                  </a:extLst>
                </a:gridCol>
              </a:tblGrid>
              <a:tr h="609560">
                <a:tc>
                  <a:txBody>
                    <a:bodyPr/>
                    <a:lstStyle/>
                    <a:p>
                      <a:pPr marL="0" lvl="0" indent="0" algn="l" rtl="0">
                        <a:spcBef>
                          <a:spcPts val="0"/>
                        </a:spcBef>
                        <a:spcAft>
                          <a:spcPts val="0"/>
                        </a:spcAft>
                        <a:buNone/>
                      </a:pPr>
                      <a:r>
                        <a:rPr lang="en" sz="2400" b="1" dirty="0"/>
                        <a:t>Test Cases – input</a:t>
                      </a:r>
                      <a:endParaRPr sz="2400" b="1" dirty="0"/>
                    </a:p>
                  </a:txBody>
                  <a:tcPr marL="121900" marR="121900" marT="121900" marB="121900"/>
                </a:tc>
                <a:tc>
                  <a:txBody>
                    <a:bodyPr/>
                    <a:lstStyle/>
                    <a:p>
                      <a:pPr marL="0" lvl="0" indent="0" algn="l" rtl="0">
                        <a:spcBef>
                          <a:spcPts val="0"/>
                        </a:spcBef>
                        <a:spcAft>
                          <a:spcPts val="0"/>
                        </a:spcAft>
                        <a:buNone/>
                      </a:pPr>
                      <a:r>
                        <a:rPr lang="en" sz="2400" b="1" dirty="0"/>
                        <a:t>Expected output</a:t>
                      </a:r>
                      <a:endParaRPr sz="2400" b="1" dirty="0"/>
                    </a:p>
                  </a:txBody>
                  <a:tcPr marL="121900" marR="121900" marT="121900" marB="121900"/>
                </a:tc>
                <a:extLst>
                  <a:ext uri="{0D108BD9-81ED-4DB2-BD59-A6C34878D82A}">
                    <a16:rowId xmlns:a16="http://schemas.microsoft.com/office/drawing/2014/main" val="10000"/>
                  </a:ext>
                </a:extLst>
              </a:tr>
              <a:tr h="609560">
                <a:tc>
                  <a:txBody>
                    <a:bodyPr/>
                    <a:lstStyle/>
                    <a:p>
                      <a:pPr marL="0" lvl="0" indent="0" algn="l" rtl="0">
                        <a:spcBef>
                          <a:spcPts val="0"/>
                        </a:spcBef>
                        <a:spcAft>
                          <a:spcPts val="0"/>
                        </a:spcAft>
                        <a:buNone/>
                      </a:pPr>
                      <a:r>
                        <a:rPr lang="en-US" sz="2400" dirty="0"/>
                        <a:t>No items in the </a:t>
                      </a:r>
                      <a:r>
                        <a:rPr lang="en-US" sz="2400" dirty="0" err="1"/>
                        <a:t>choicebox</a:t>
                      </a:r>
                      <a:endParaRPr sz="2400" dirty="0"/>
                    </a:p>
                  </a:txBody>
                  <a:tcPr marL="121900" marR="121900" marT="121900" marB="121900"/>
                </a:tc>
                <a:tc>
                  <a:txBody>
                    <a:bodyPr/>
                    <a:lstStyle/>
                    <a:p>
                      <a:pPr marL="0" lvl="0" indent="0" algn="l" rtl="0">
                        <a:spcBef>
                          <a:spcPts val="0"/>
                        </a:spcBef>
                        <a:spcAft>
                          <a:spcPts val="0"/>
                        </a:spcAft>
                        <a:buNone/>
                      </a:pPr>
                      <a:r>
                        <a:rPr lang="en-US" sz="2400" dirty="0"/>
                        <a:t>The program to throw an error to the user and the program to return to the </a:t>
                      </a:r>
                      <a:r>
                        <a:rPr lang="en-US" sz="2400" dirty="0" err="1"/>
                        <a:t>homescreen</a:t>
                      </a:r>
                      <a:endParaRPr sz="2400" dirty="0"/>
                    </a:p>
                  </a:txBody>
                  <a:tcPr marL="121900" marR="121900" marT="121900" marB="121900"/>
                </a:tc>
                <a:extLst>
                  <a:ext uri="{0D108BD9-81ED-4DB2-BD59-A6C34878D82A}">
                    <a16:rowId xmlns:a16="http://schemas.microsoft.com/office/drawing/2014/main" val="10001"/>
                  </a:ext>
                </a:extLst>
              </a:tr>
              <a:tr h="609560">
                <a:tc>
                  <a:txBody>
                    <a:bodyPr/>
                    <a:lstStyle/>
                    <a:p>
                      <a:pPr marL="0" lvl="0" indent="0" algn="l" rtl="0">
                        <a:spcBef>
                          <a:spcPts val="0"/>
                        </a:spcBef>
                        <a:spcAft>
                          <a:spcPts val="0"/>
                        </a:spcAft>
                        <a:buNone/>
                      </a:pPr>
                      <a:r>
                        <a:rPr lang="en-US" sz="2400" dirty="0"/>
                        <a:t>(Editing the searched item) A number above 25 for abilities</a:t>
                      </a:r>
                      <a:endParaRPr sz="2400" dirty="0"/>
                    </a:p>
                  </a:txBody>
                  <a:tcPr marL="121900" marR="121900" marT="121900" marB="121900"/>
                </a:tc>
                <a:tc>
                  <a:txBody>
                    <a:bodyPr/>
                    <a:lstStyle/>
                    <a:p>
                      <a:pPr marL="0" lvl="0" indent="0" algn="l" rtl="0">
                        <a:spcBef>
                          <a:spcPts val="0"/>
                        </a:spcBef>
                        <a:spcAft>
                          <a:spcPts val="0"/>
                        </a:spcAft>
                        <a:buNone/>
                      </a:pPr>
                      <a:r>
                        <a:rPr lang="en-US" sz="2400" dirty="0"/>
                        <a:t>The program to tell the user to enter a number below 25</a:t>
                      </a:r>
                      <a:endParaRPr sz="2400" dirty="0"/>
                    </a:p>
                  </a:txBody>
                  <a:tcPr marL="121900" marR="121900" marT="121900" marB="121900"/>
                </a:tc>
                <a:extLst>
                  <a:ext uri="{0D108BD9-81ED-4DB2-BD59-A6C34878D82A}">
                    <a16:rowId xmlns:a16="http://schemas.microsoft.com/office/drawing/2014/main" val="3208206760"/>
                  </a:ext>
                </a:extLst>
              </a:tr>
              <a:tr h="609560">
                <a:tc>
                  <a:txBody>
                    <a:bodyPr/>
                    <a:lstStyle/>
                    <a:p>
                      <a:pPr marL="0" lvl="0" indent="0" algn="l" rtl="0">
                        <a:spcBef>
                          <a:spcPts val="0"/>
                        </a:spcBef>
                        <a:spcAft>
                          <a:spcPts val="0"/>
                        </a:spcAft>
                        <a:buNone/>
                      </a:pPr>
                      <a:r>
                        <a:rPr lang="en-US" sz="2400" dirty="0"/>
                        <a:t>A STRING</a:t>
                      </a:r>
                      <a:endParaRPr sz="2400" dirty="0"/>
                    </a:p>
                  </a:txBody>
                  <a:tcPr marL="121900" marR="121900" marT="121900" marB="121900"/>
                </a:tc>
                <a:tc>
                  <a:txBody>
                    <a:bodyPr/>
                    <a:lstStyle/>
                    <a:p>
                      <a:pPr marL="0" lvl="0" indent="0" algn="l" rtl="0">
                        <a:spcBef>
                          <a:spcPts val="0"/>
                        </a:spcBef>
                        <a:spcAft>
                          <a:spcPts val="0"/>
                        </a:spcAft>
                        <a:buNone/>
                      </a:pPr>
                      <a:r>
                        <a:rPr lang="en-US" sz="2400" dirty="0"/>
                        <a:t>The program to tell the user to enter not a string</a:t>
                      </a:r>
                      <a:endParaRPr sz="2400" dirty="0"/>
                    </a:p>
                  </a:txBody>
                  <a:tcPr marL="121900" marR="121900" marT="121900" marB="121900"/>
                </a:tc>
                <a:extLst>
                  <a:ext uri="{0D108BD9-81ED-4DB2-BD59-A6C34878D82A}">
                    <a16:rowId xmlns:a16="http://schemas.microsoft.com/office/drawing/2014/main" val="1156547845"/>
                  </a:ext>
                </a:extLst>
              </a:tr>
              <a:tr h="609560">
                <a:tc>
                  <a:txBody>
                    <a:bodyPr/>
                    <a:lstStyle/>
                    <a:p>
                      <a:pPr marL="0" lvl="0" indent="0" algn="l" rtl="0">
                        <a:spcBef>
                          <a:spcPts val="0"/>
                        </a:spcBef>
                        <a:spcAft>
                          <a:spcPts val="0"/>
                        </a:spcAft>
                        <a:buNone/>
                      </a:pPr>
                      <a:r>
                        <a:rPr lang="en-US" sz="2400" dirty="0"/>
                        <a:t>Cancel button pressed</a:t>
                      </a:r>
                      <a:endParaRPr sz="2400" dirty="0"/>
                    </a:p>
                  </a:txBody>
                  <a:tcPr marL="121900" marR="121900" marT="121900" marB="121900"/>
                </a:tc>
                <a:tc>
                  <a:txBody>
                    <a:bodyPr/>
                    <a:lstStyle/>
                    <a:p>
                      <a:pPr marL="0" lvl="0" indent="0" algn="l" rtl="0">
                        <a:spcBef>
                          <a:spcPts val="0"/>
                        </a:spcBef>
                        <a:spcAft>
                          <a:spcPts val="0"/>
                        </a:spcAft>
                        <a:buNone/>
                      </a:pPr>
                      <a:r>
                        <a:rPr lang="en-US" sz="2400" dirty="0"/>
                        <a:t>The program to return to </a:t>
                      </a:r>
                      <a:r>
                        <a:rPr lang="en-US" sz="2400" dirty="0" err="1"/>
                        <a:t>welcome_options</a:t>
                      </a:r>
                      <a:endParaRPr sz="2400" dirty="0"/>
                    </a:p>
                  </a:txBody>
                  <a:tcPr marL="121900" marR="121900" marT="121900" marB="121900"/>
                </a:tc>
                <a:extLst>
                  <a:ext uri="{0D108BD9-81ED-4DB2-BD59-A6C34878D82A}">
                    <a16:rowId xmlns:a16="http://schemas.microsoft.com/office/drawing/2014/main" val="3291655559"/>
                  </a:ext>
                </a:extLst>
              </a:tr>
            </a:tbl>
          </a:graphicData>
        </a:graphic>
      </p:graphicFrame>
    </p:spTree>
    <p:extLst>
      <p:ext uri="{BB962C8B-B14F-4D97-AF65-F5344CB8AC3E}">
        <p14:creationId xmlns:p14="http://schemas.microsoft.com/office/powerpoint/2010/main" val="25957588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A5D868-DAA1-452F-088B-09B8401E2660}"/>
              </a:ext>
            </a:extLst>
          </p:cNvPr>
          <p:cNvSpPr>
            <a:spLocks noGrp="1"/>
          </p:cNvSpPr>
          <p:nvPr>
            <p:ph type="title"/>
          </p:nvPr>
        </p:nvSpPr>
        <p:spPr/>
        <p:txBody>
          <a:bodyPr/>
          <a:lstStyle/>
          <a:p>
            <a:r>
              <a:rPr lang="en-US" dirty="0"/>
              <a:t>Search for item - testing</a:t>
            </a:r>
          </a:p>
        </p:txBody>
      </p:sp>
      <p:sp>
        <p:nvSpPr>
          <p:cNvPr id="6" name="TextBox 5">
            <a:extLst>
              <a:ext uri="{FF2B5EF4-FFF2-40B4-BE49-F238E27FC236}">
                <a16:creationId xmlns:a16="http://schemas.microsoft.com/office/drawing/2014/main" id="{A7C9932F-FC5D-9799-5551-292603498AC7}"/>
              </a:ext>
            </a:extLst>
          </p:cNvPr>
          <p:cNvSpPr txBox="1"/>
          <p:nvPr/>
        </p:nvSpPr>
        <p:spPr>
          <a:xfrm>
            <a:off x="129856" y="1590731"/>
            <a:ext cx="3251801" cy="5909310"/>
          </a:xfrm>
          <a:prstGeom prst="rect">
            <a:avLst/>
          </a:prstGeom>
          <a:noFill/>
        </p:spPr>
        <p:txBody>
          <a:bodyPr wrap="square" rtlCol="0">
            <a:spAutoFit/>
          </a:bodyPr>
          <a:lstStyle/>
          <a:p>
            <a:r>
              <a:rPr lang="en-US" sz="1800" dirty="0">
                <a:solidFill>
                  <a:schemeClr val="bg1"/>
                </a:solidFill>
              </a:rPr>
              <a:t> Test plan:</a:t>
            </a:r>
          </a:p>
          <a:p>
            <a:pPr marL="285750" indent="-285750">
              <a:buFont typeface="Arial" panose="020B0604020202020204" pitchFamily="34" charset="0"/>
              <a:buChar char="•"/>
            </a:pPr>
            <a:r>
              <a:rPr lang="en-US" sz="1800" dirty="0">
                <a:solidFill>
                  <a:schemeClr val="bg1"/>
                </a:solidFill>
              </a:rPr>
              <a:t>A number above 25 for abilities</a:t>
            </a:r>
          </a:p>
          <a:p>
            <a:pPr marL="285750" indent="-285750">
              <a:buFont typeface="Arial" panose="020B0604020202020204" pitchFamily="34" charset="0"/>
              <a:buChar char="•"/>
            </a:pPr>
            <a:r>
              <a:rPr lang="en-US" sz="1800" dirty="0">
                <a:solidFill>
                  <a:schemeClr val="bg1"/>
                </a:solidFill>
              </a:rPr>
              <a:t>A STRING</a:t>
            </a:r>
          </a:p>
          <a:p>
            <a:pPr marL="285750" indent="-285750">
              <a:buFont typeface="Arial" panose="020B0604020202020204" pitchFamily="34" charset="0"/>
              <a:buChar char="•"/>
            </a:pPr>
            <a:r>
              <a:rPr lang="en-US" sz="1800" dirty="0">
                <a:solidFill>
                  <a:schemeClr val="bg1"/>
                </a:solidFill>
              </a:rPr>
              <a:t>Cancel button pressed</a:t>
            </a:r>
          </a:p>
          <a:p>
            <a:endParaRPr lang="en-US" sz="1800" dirty="0">
              <a:solidFill>
                <a:schemeClr val="bg1"/>
              </a:solidFill>
            </a:endParaRPr>
          </a:p>
          <a:p>
            <a:r>
              <a:rPr lang="en-US" dirty="0">
                <a:solidFill>
                  <a:schemeClr val="bg1"/>
                </a:solidFill>
              </a:rPr>
              <a:t>Results:</a:t>
            </a:r>
          </a:p>
          <a:p>
            <a:pPr marL="285750" indent="-285750">
              <a:buFont typeface="Arial" panose="020B0604020202020204" pitchFamily="34" charset="0"/>
              <a:buChar char="•"/>
            </a:pPr>
            <a:r>
              <a:rPr lang="en-US" sz="1800" dirty="0">
                <a:solidFill>
                  <a:schemeClr val="bg1"/>
                </a:solidFill>
              </a:rPr>
              <a:t>If a number above 25 is entered, the program throws an error and </a:t>
            </a:r>
            <a:r>
              <a:rPr lang="en-US" dirty="0">
                <a:solidFill>
                  <a:schemeClr val="bg1"/>
                </a:solidFill>
              </a:rPr>
              <a:t>re-prompts the user to enter a number</a:t>
            </a:r>
          </a:p>
          <a:p>
            <a:pPr marL="285750" indent="-285750">
              <a:buFont typeface="Arial" panose="020B0604020202020204" pitchFamily="34" charset="0"/>
              <a:buChar char="•"/>
            </a:pPr>
            <a:r>
              <a:rPr lang="en-US" sz="1800" dirty="0">
                <a:solidFill>
                  <a:schemeClr val="bg1"/>
                </a:solidFill>
              </a:rPr>
              <a:t>If </a:t>
            </a:r>
            <a:r>
              <a:rPr lang="en-US" dirty="0">
                <a:solidFill>
                  <a:schemeClr val="bg1"/>
                </a:solidFill>
              </a:rPr>
              <a:t>a string is entered, the program will throw an error and re-prompt the user to enter a number</a:t>
            </a:r>
          </a:p>
          <a:p>
            <a:pPr marL="285750" indent="-285750">
              <a:buFont typeface="Arial" panose="020B0604020202020204" pitchFamily="34" charset="0"/>
              <a:buChar char="•"/>
            </a:pPr>
            <a:r>
              <a:rPr lang="en-US" sz="1800" dirty="0">
                <a:solidFill>
                  <a:schemeClr val="bg1"/>
                </a:solidFill>
              </a:rPr>
              <a:t>If cancel button is pressed the program will take you </a:t>
            </a:r>
            <a:r>
              <a:rPr lang="en-US" dirty="0">
                <a:solidFill>
                  <a:schemeClr val="bg1"/>
                </a:solidFill>
              </a:rPr>
              <a:t>back to the menu - </a:t>
            </a:r>
            <a:r>
              <a:rPr lang="en-US" b="1" dirty="0">
                <a:solidFill>
                  <a:schemeClr val="bg1"/>
                </a:solidFill>
              </a:rPr>
              <a:t>Success</a:t>
            </a:r>
            <a:endParaRPr lang="en-US" sz="1800" b="1" dirty="0">
              <a:solidFill>
                <a:schemeClr val="bg1"/>
              </a:solidFill>
            </a:endParaRPr>
          </a:p>
          <a:p>
            <a:pPr marL="285750" indent="-285750">
              <a:buFont typeface="Arial" panose="020B0604020202020204" pitchFamily="34" charset="0"/>
              <a:buChar char="•"/>
            </a:pPr>
            <a:endParaRPr lang="en-US" sz="1800" dirty="0">
              <a:solidFill>
                <a:schemeClr val="bg1"/>
              </a:solidFill>
            </a:endParaRPr>
          </a:p>
          <a:p>
            <a:pPr marL="285750" indent="-285750">
              <a:buFont typeface="Arial" panose="020B0604020202020204" pitchFamily="34" charset="0"/>
              <a:buChar char="•"/>
            </a:pPr>
            <a:endParaRPr lang="en-US" sz="1800" dirty="0">
              <a:solidFill>
                <a:schemeClr val="bg1"/>
              </a:solidFill>
            </a:endParaRPr>
          </a:p>
          <a:p>
            <a:pPr marL="285750" indent="-285750">
              <a:buFont typeface="Arial" panose="020B0604020202020204" pitchFamily="34" charset="0"/>
              <a:buChar char="•"/>
            </a:pPr>
            <a:endParaRPr lang="en-US" dirty="0">
              <a:solidFill>
                <a:schemeClr val="bg1"/>
              </a:solidFill>
            </a:endParaRPr>
          </a:p>
        </p:txBody>
      </p:sp>
      <p:pic>
        <p:nvPicPr>
          <p:cNvPr id="8" name="Picture 7">
            <a:extLst>
              <a:ext uri="{FF2B5EF4-FFF2-40B4-BE49-F238E27FC236}">
                <a16:creationId xmlns:a16="http://schemas.microsoft.com/office/drawing/2014/main" id="{835B9995-A0F0-15EB-8054-A2DCC0A69F55}"/>
              </a:ext>
            </a:extLst>
          </p:cNvPr>
          <p:cNvPicPr>
            <a:picLocks noChangeAspect="1"/>
          </p:cNvPicPr>
          <p:nvPr/>
        </p:nvPicPr>
        <p:blipFill>
          <a:blip r:embed="rId2"/>
          <a:stretch>
            <a:fillRect/>
          </a:stretch>
        </p:blipFill>
        <p:spPr>
          <a:xfrm>
            <a:off x="3778139" y="1537772"/>
            <a:ext cx="3842758" cy="1665558"/>
          </a:xfrm>
          <a:prstGeom prst="rect">
            <a:avLst/>
          </a:prstGeom>
        </p:spPr>
      </p:pic>
      <p:pic>
        <p:nvPicPr>
          <p:cNvPr id="10" name="Picture 9">
            <a:extLst>
              <a:ext uri="{FF2B5EF4-FFF2-40B4-BE49-F238E27FC236}">
                <a16:creationId xmlns:a16="http://schemas.microsoft.com/office/drawing/2014/main" id="{9F0FD50D-7C2E-49CA-C9EE-C5B009F10955}"/>
              </a:ext>
            </a:extLst>
          </p:cNvPr>
          <p:cNvPicPr>
            <a:picLocks noChangeAspect="1"/>
          </p:cNvPicPr>
          <p:nvPr/>
        </p:nvPicPr>
        <p:blipFill>
          <a:blip r:embed="rId3"/>
          <a:stretch>
            <a:fillRect/>
          </a:stretch>
        </p:blipFill>
        <p:spPr>
          <a:xfrm>
            <a:off x="7766858" y="1736441"/>
            <a:ext cx="3859087" cy="1268219"/>
          </a:xfrm>
          <a:prstGeom prst="rect">
            <a:avLst/>
          </a:prstGeom>
        </p:spPr>
      </p:pic>
      <p:pic>
        <p:nvPicPr>
          <p:cNvPr id="12" name="Picture 11">
            <a:extLst>
              <a:ext uri="{FF2B5EF4-FFF2-40B4-BE49-F238E27FC236}">
                <a16:creationId xmlns:a16="http://schemas.microsoft.com/office/drawing/2014/main" id="{A2D3574A-D04E-9688-32E7-663804804AAB}"/>
              </a:ext>
            </a:extLst>
          </p:cNvPr>
          <p:cNvPicPr>
            <a:picLocks noChangeAspect="1"/>
          </p:cNvPicPr>
          <p:nvPr/>
        </p:nvPicPr>
        <p:blipFill>
          <a:blip r:embed="rId4"/>
          <a:stretch>
            <a:fillRect/>
          </a:stretch>
        </p:blipFill>
        <p:spPr>
          <a:xfrm>
            <a:off x="3558088" y="3526760"/>
            <a:ext cx="3723012" cy="1524040"/>
          </a:xfrm>
          <a:prstGeom prst="rect">
            <a:avLst/>
          </a:prstGeom>
        </p:spPr>
      </p:pic>
      <p:pic>
        <p:nvPicPr>
          <p:cNvPr id="14" name="Picture 13">
            <a:extLst>
              <a:ext uri="{FF2B5EF4-FFF2-40B4-BE49-F238E27FC236}">
                <a16:creationId xmlns:a16="http://schemas.microsoft.com/office/drawing/2014/main" id="{BE8D8C72-EFB3-5AB8-56BF-05C162BC9552}"/>
              </a:ext>
            </a:extLst>
          </p:cNvPr>
          <p:cNvPicPr>
            <a:picLocks noChangeAspect="1"/>
          </p:cNvPicPr>
          <p:nvPr/>
        </p:nvPicPr>
        <p:blipFill>
          <a:blip r:embed="rId5"/>
          <a:stretch>
            <a:fillRect/>
          </a:stretch>
        </p:blipFill>
        <p:spPr>
          <a:xfrm>
            <a:off x="7824056" y="3654671"/>
            <a:ext cx="3859087" cy="1268219"/>
          </a:xfrm>
          <a:prstGeom prst="rect">
            <a:avLst/>
          </a:prstGeom>
        </p:spPr>
      </p:pic>
      <p:pic>
        <p:nvPicPr>
          <p:cNvPr id="16" name="Picture 15">
            <a:extLst>
              <a:ext uri="{FF2B5EF4-FFF2-40B4-BE49-F238E27FC236}">
                <a16:creationId xmlns:a16="http://schemas.microsoft.com/office/drawing/2014/main" id="{6BF093A0-DA05-A3B7-AA49-4B1148E710C6}"/>
              </a:ext>
            </a:extLst>
          </p:cNvPr>
          <p:cNvPicPr>
            <a:picLocks noChangeAspect="1"/>
          </p:cNvPicPr>
          <p:nvPr/>
        </p:nvPicPr>
        <p:blipFill>
          <a:blip r:embed="rId6"/>
          <a:stretch>
            <a:fillRect/>
          </a:stretch>
        </p:blipFill>
        <p:spPr>
          <a:xfrm>
            <a:off x="3495459" y="5178711"/>
            <a:ext cx="3723012" cy="1524040"/>
          </a:xfrm>
          <a:prstGeom prst="rect">
            <a:avLst/>
          </a:prstGeom>
        </p:spPr>
      </p:pic>
      <p:sp>
        <p:nvSpPr>
          <p:cNvPr id="17" name="Rectangle 16">
            <a:extLst>
              <a:ext uri="{FF2B5EF4-FFF2-40B4-BE49-F238E27FC236}">
                <a16:creationId xmlns:a16="http://schemas.microsoft.com/office/drawing/2014/main" id="{7E0BF745-496F-F721-01BB-B92D362397BA}"/>
              </a:ext>
            </a:extLst>
          </p:cNvPr>
          <p:cNvSpPr/>
          <p:nvPr/>
        </p:nvSpPr>
        <p:spPr>
          <a:xfrm>
            <a:off x="5981178" y="6264633"/>
            <a:ext cx="563671" cy="311531"/>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619536A2-D705-F958-5680-9813492C3EEE}"/>
              </a:ext>
            </a:extLst>
          </p:cNvPr>
          <p:cNvPicPr>
            <a:picLocks noChangeAspect="1"/>
          </p:cNvPicPr>
          <p:nvPr/>
        </p:nvPicPr>
        <p:blipFill>
          <a:blip r:embed="rId7"/>
          <a:stretch>
            <a:fillRect/>
          </a:stretch>
        </p:blipFill>
        <p:spPr>
          <a:xfrm>
            <a:off x="7281100" y="5320227"/>
            <a:ext cx="4397944" cy="1268219"/>
          </a:xfrm>
          <a:prstGeom prst="rect">
            <a:avLst/>
          </a:prstGeom>
        </p:spPr>
      </p:pic>
      <p:cxnSp>
        <p:nvCxnSpPr>
          <p:cNvPr id="21" name="Straight Arrow Connector 20">
            <a:extLst>
              <a:ext uri="{FF2B5EF4-FFF2-40B4-BE49-F238E27FC236}">
                <a16:creationId xmlns:a16="http://schemas.microsoft.com/office/drawing/2014/main" id="{F21C925F-0F78-8226-5993-65BA4EC12A38}"/>
              </a:ext>
            </a:extLst>
          </p:cNvPr>
          <p:cNvCxnSpPr/>
          <p:nvPr/>
        </p:nvCxnSpPr>
        <p:spPr>
          <a:xfrm>
            <a:off x="7326021" y="2061458"/>
            <a:ext cx="611404" cy="1514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974D6872-1BF4-0873-0969-07853CC937DC}"/>
              </a:ext>
            </a:extLst>
          </p:cNvPr>
          <p:cNvCxnSpPr/>
          <p:nvPr/>
        </p:nvCxnSpPr>
        <p:spPr>
          <a:xfrm>
            <a:off x="7098774" y="4009292"/>
            <a:ext cx="941453" cy="1677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0ACC6851-D132-63BB-624F-C6150E8AD88C}"/>
              </a:ext>
            </a:extLst>
          </p:cNvPr>
          <p:cNvCxnSpPr/>
          <p:nvPr/>
        </p:nvCxnSpPr>
        <p:spPr>
          <a:xfrm>
            <a:off x="6914812" y="5605434"/>
            <a:ext cx="957685" cy="1731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1970101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6FC4E4-0A5F-EB95-7D8D-4F94B8D2E633}"/>
              </a:ext>
            </a:extLst>
          </p:cNvPr>
          <p:cNvSpPr>
            <a:spLocks noGrp="1"/>
          </p:cNvSpPr>
          <p:nvPr>
            <p:ph type="title"/>
          </p:nvPr>
        </p:nvSpPr>
        <p:spPr/>
        <p:txBody>
          <a:bodyPr/>
          <a:lstStyle/>
          <a:p>
            <a:r>
              <a:rPr lang="en-US" dirty="0"/>
              <a:t>Search for item - Testing</a:t>
            </a:r>
          </a:p>
        </p:txBody>
      </p:sp>
      <p:sp>
        <p:nvSpPr>
          <p:cNvPr id="3" name="TextBox 2">
            <a:extLst>
              <a:ext uri="{FF2B5EF4-FFF2-40B4-BE49-F238E27FC236}">
                <a16:creationId xmlns:a16="http://schemas.microsoft.com/office/drawing/2014/main" id="{0D71E607-8ACE-2292-5394-D1F6247DE43B}"/>
              </a:ext>
            </a:extLst>
          </p:cNvPr>
          <p:cNvSpPr txBox="1"/>
          <p:nvPr/>
        </p:nvSpPr>
        <p:spPr>
          <a:xfrm>
            <a:off x="465316" y="1690688"/>
            <a:ext cx="3473638" cy="1200329"/>
          </a:xfrm>
          <a:prstGeom prst="rect">
            <a:avLst/>
          </a:prstGeom>
          <a:noFill/>
        </p:spPr>
        <p:txBody>
          <a:bodyPr wrap="square" rtlCol="0">
            <a:spAutoFit/>
          </a:bodyPr>
          <a:lstStyle/>
          <a:p>
            <a:r>
              <a:rPr lang="en-US" dirty="0">
                <a:solidFill>
                  <a:schemeClr val="bg1"/>
                </a:solidFill>
              </a:rPr>
              <a:t>Test plan – </a:t>
            </a:r>
          </a:p>
          <a:p>
            <a:pPr marL="285750" indent="-285750">
              <a:buFont typeface="Arial" panose="020B0604020202020204" pitchFamily="34" charset="0"/>
              <a:buChar char="•"/>
            </a:pPr>
            <a:r>
              <a:rPr lang="en-US" dirty="0">
                <a:solidFill>
                  <a:schemeClr val="bg1"/>
                </a:solidFill>
              </a:rPr>
              <a:t>Delete all items in the list to show the program can deal with no items in the list</a:t>
            </a:r>
          </a:p>
        </p:txBody>
      </p:sp>
      <p:pic>
        <p:nvPicPr>
          <p:cNvPr id="5" name="Picture 4">
            <a:extLst>
              <a:ext uri="{FF2B5EF4-FFF2-40B4-BE49-F238E27FC236}">
                <a16:creationId xmlns:a16="http://schemas.microsoft.com/office/drawing/2014/main" id="{26AFBB81-8CA1-B274-9CC6-0F5C6EE97186}"/>
              </a:ext>
            </a:extLst>
          </p:cNvPr>
          <p:cNvPicPr>
            <a:picLocks noChangeAspect="1"/>
          </p:cNvPicPr>
          <p:nvPr/>
        </p:nvPicPr>
        <p:blipFill>
          <a:blip r:embed="rId2"/>
          <a:stretch>
            <a:fillRect/>
          </a:stretch>
        </p:blipFill>
        <p:spPr>
          <a:xfrm>
            <a:off x="941706" y="3070005"/>
            <a:ext cx="4381615" cy="1246447"/>
          </a:xfrm>
          <a:prstGeom prst="rect">
            <a:avLst/>
          </a:prstGeom>
        </p:spPr>
      </p:pic>
      <p:pic>
        <p:nvPicPr>
          <p:cNvPr id="7" name="Picture 6">
            <a:extLst>
              <a:ext uri="{FF2B5EF4-FFF2-40B4-BE49-F238E27FC236}">
                <a16:creationId xmlns:a16="http://schemas.microsoft.com/office/drawing/2014/main" id="{6F3D8586-9BC2-5188-32E4-28CE19209877}"/>
              </a:ext>
            </a:extLst>
          </p:cNvPr>
          <p:cNvPicPr>
            <a:picLocks noChangeAspect="1"/>
          </p:cNvPicPr>
          <p:nvPr/>
        </p:nvPicPr>
        <p:blipFill>
          <a:blip r:embed="rId3"/>
          <a:stretch>
            <a:fillRect/>
          </a:stretch>
        </p:blipFill>
        <p:spPr>
          <a:xfrm>
            <a:off x="6707688" y="1993368"/>
            <a:ext cx="4789118" cy="2060459"/>
          </a:xfrm>
          <a:prstGeom prst="rect">
            <a:avLst/>
          </a:prstGeom>
        </p:spPr>
      </p:pic>
      <p:pic>
        <p:nvPicPr>
          <p:cNvPr id="9" name="Picture 8">
            <a:extLst>
              <a:ext uri="{FF2B5EF4-FFF2-40B4-BE49-F238E27FC236}">
                <a16:creationId xmlns:a16="http://schemas.microsoft.com/office/drawing/2014/main" id="{8884AE82-A001-C2C7-1263-2BBD81EC9182}"/>
              </a:ext>
            </a:extLst>
          </p:cNvPr>
          <p:cNvPicPr>
            <a:picLocks noChangeAspect="1"/>
          </p:cNvPicPr>
          <p:nvPr/>
        </p:nvPicPr>
        <p:blipFill>
          <a:blip r:embed="rId4"/>
          <a:stretch>
            <a:fillRect/>
          </a:stretch>
        </p:blipFill>
        <p:spPr>
          <a:xfrm>
            <a:off x="1453751" y="4893558"/>
            <a:ext cx="3848201" cy="1317206"/>
          </a:xfrm>
          <a:prstGeom prst="rect">
            <a:avLst/>
          </a:prstGeom>
        </p:spPr>
      </p:pic>
      <p:pic>
        <p:nvPicPr>
          <p:cNvPr id="10" name="Picture 9">
            <a:extLst>
              <a:ext uri="{FF2B5EF4-FFF2-40B4-BE49-F238E27FC236}">
                <a16:creationId xmlns:a16="http://schemas.microsoft.com/office/drawing/2014/main" id="{772F55A5-8E6D-BC56-0599-6E245EB1D7B9}"/>
              </a:ext>
            </a:extLst>
          </p:cNvPr>
          <p:cNvPicPr>
            <a:picLocks noChangeAspect="1"/>
          </p:cNvPicPr>
          <p:nvPr/>
        </p:nvPicPr>
        <p:blipFill>
          <a:blip r:embed="rId2"/>
          <a:stretch>
            <a:fillRect/>
          </a:stretch>
        </p:blipFill>
        <p:spPr>
          <a:xfrm>
            <a:off x="6890050" y="5246428"/>
            <a:ext cx="4381615" cy="1246447"/>
          </a:xfrm>
          <a:prstGeom prst="rect">
            <a:avLst/>
          </a:prstGeom>
        </p:spPr>
      </p:pic>
      <p:cxnSp>
        <p:nvCxnSpPr>
          <p:cNvPr id="12" name="Straight Arrow Connector 11">
            <a:extLst>
              <a:ext uri="{FF2B5EF4-FFF2-40B4-BE49-F238E27FC236}">
                <a16:creationId xmlns:a16="http://schemas.microsoft.com/office/drawing/2014/main" id="{B7B78188-0752-8403-B71D-95EA539216CE}"/>
              </a:ext>
            </a:extLst>
          </p:cNvPr>
          <p:cNvCxnSpPr>
            <a:endCxn id="7" idx="1"/>
          </p:cNvCxnSpPr>
          <p:nvPr/>
        </p:nvCxnSpPr>
        <p:spPr>
          <a:xfrm flipV="1">
            <a:off x="5054252" y="2949879"/>
            <a:ext cx="1741118" cy="5260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5FF8E699-27F4-D066-9EBC-2C70832D28C1}"/>
              </a:ext>
            </a:extLst>
          </p:cNvPr>
          <p:cNvCxnSpPr/>
          <p:nvPr/>
        </p:nvCxnSpPr>
        <p:spPr>
          <a:xfrm flipH="1">
            <a:off x="4696445" y="3955186"/>
            <a:ext cx="2494310" cy="11362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7981A67C-9E99-3D3B-9F48-9ED8CEA2FA3A}"/>
              </a:ext>
            </a:extLst>
          </p:cNvPr>
          <p:cNvCxnSpPr/>
          <p:nvPr/>
        </p:nvCxnSpPr>
        <p:spPr>
          <a:xfrm>
            <a:off x="4768350" y="5509053"/>
            <a:ext cx="2514386" cy="3605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A1DDF0F1-CCA8-4AEB-A0C4-D219C3502490}"/>
              </a:ext>
            </a:extLst>
          </p:cNvPr>
          <p:cNvSpPr txBox="1"/>
          <p:nvPr/>
        </p:nvSpPr>
        <p:spPr>
          <a:xfrm>
            <a:off x="8700327" y="365125"/>
            <a:ext cx="2889287" cy="646331"/>
          </a:xfrm>
          <a:prstGeom prst="rect">
            <a:avLst/>
          </a:prstGeom>
          <a:noFill/>
        </p:spPr>
        <p:txBody>
          <a:bodyPr wrap="square" rtlCol="0">
            <a:spAutoFit/>
          </a:bodyPr>
          <a:lstStyle/>
          <a:p>
            <a:r>
              <a:rPr lang="en-US" dirty="0">
                <a:solidFill>
                  <a:schemeClr val="bg1"/>
                </a:solidFill>
              </a:rPr>
              <a:t>Test results: goes back to menu: success!</a:t>
            </a:r>
          </a:p>
        </p:txBody>
      </p:sp>
    </p:spTree>
    <p:extLst>
      <p:ext uri="{BB962C8B-B14F-4D97-AF65-F5344CB8AC3E}">
        <p14:creationId xmlns:p14="http://schemas.microsoft.com/office/powerpoint/2010/main" val="158812681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A02021-4973-82A0-1C46-565A4EDD1A09}"/>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7256224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89A1F5A-735D-EA18-8FCF-404A6E84818E}"/>
              </a:ext>
            </a:extLst>
          </p:cNvPr>
          <p:cNvSpPr>
            <a:spLocks noGrp="1"/>
          </p:cNvSpPr>
          <p:nvPr>
            <p:ph type="title"/>
          </p:nvPr>
        </p:nvSpPr>
        <p:spPr/>
        <p:txBody>
          <a:bodyPr/>
          <a:lstStyle/>
          <a:p>
            <a:r>
              <a:rPr lang="en-US" dirty="0"/>
              <a:t>Delete Item</a:t>
            </a:r>
          </a:p>
        </p:txBody>
      </p:sp>
      <p:sp>
        <p:nvSpPr>
          <p:cNvPr id="4" name="Text Placeholder 3">
            <a:extLst>
              <a:ext uri="{FF2B5EF4-FFF2-40B4-BE49-F238E27FC236}">
                <a16:creationId xmlns:a16="http://schemas.microsoft.com/office/drawing/2014/main" id="{192267DF-E1CE-27A7-8BAB-CA2D516C8B3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40749702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8E40300-BC04-018A-0A77-7AB22CFC4B7D}"/>
              </a:ext>
            </a:extLst>
          </p:cNvPr>
          <p:cNvSpPr>
            <a:spLocks noGrp="1"/>
          </p:cNvSpPr>
          <p:nvPr>
            <p:ph type="title"/>
          </p:nvPr>
        </p:nvSpPr>
        <p:spPr/>
        <p:txBody>
          <a:bodyPr/>
          <a:lstStyle/>
          <a:p>
            <a:r>
              <a:rPr lang="en-US" dirty="0"/>
              <a:t>Delete Item</a:t>
            </a:r>
          </a:p>
        </p:txBody>
      </p:sp>
      <p:pic>
        <p:nvPicPr>
          <p:cNvPr id="6" name="Picture 5">
            <a:extLst>
              <a:ext uri="{FF2B5EF4-FFF2-40B4-BE49-F238E27FC236}">
                <a16:creationId xmlns:a16="http://schemas.microsoft.com/office/drawing/2014/main" id="{B0F53234-FB07-2932-3DE8-C2C4FCB793D8}"/>
              </a:ext>
            </a:extLst>
          </p:cNvPr>
          <p:cNvPicPr>
            <a:picLocks noChangeAspect="1"/>
          </p:cNvPicPr>
          <p:nvPr/>
        </p:nvPicPr>
        <p:blipFill>
          <a:blip r:embed="rId2"/>
          <a:stretch>
            <a:fillRect/>
          </a:stretch>
        </p:blipFill>
        <p:spPr>
          <a:xfrm>
            <a:off x="1132752" y="3517095"/>
            <a:ext cx="2710614" cy="2367705"/>
          </a:xfrm>
          <a:prstGeom prst="rect">
            <a:avLst/>
          </a:prstGeom>
        </p:spPr>
      </p:pic>
      <p:sp>
        <p:nvSpPr>
          <p:cNvPr id="7" name="TextBox 6">
            <a:extLst>
              <a:ext uri="{FF2B5EF4-FFF2-40B4-BE49-F238E27FC236}">
                <a16:creationId xmlns:a16="http://schemas.microsoft.com/office/drawing/2014/main" id="{6F8B0D18-58B1-EE60-0809-8BAD8E09163F}"/>
              </a:ext>
            </a:extLst>
          </p:cNvPr>
          <p:cNvSpPr txBox="1"/>
          <p:nvPr/>
        </p:nvSpPr>
        <p:spPr>
          <a:xfrm>
            <a:off x="256783" y="1434230"/>
            <a:ext cx="4308953" cy="1477328"/>
          </a:xfrm>
          <a:prstGeom prst="rect">
            <a:avLst/>
          </a:prstGeom>
          <a:noFill/>
        </p:spPr>
        <p:txBody>
          <a:bodyPr wrap="square" rtlCol="0">
            <a:spAutoFit/>
          </a:bodyPr>
          <a:lstStyle/>
          <a:p>
            <a:r>
              <a:rPr lang="en-US" dirty="0">
                <a:solidFill>
                  <a:schemeClr val="bg1"/>
                </a:solidFill>
              </a:rPr>
              <a:t>The delete item component deletes a dictionary entry – either built in entry or a user created one – out of the dictionary.  This allows the user to remove undesired and unnecessary items from the dictionary.</a:t>
            </a:r>
          </a:p>
        </p:txBody>
      </p:sp>
      <p:pic>
        <p:nvPicPr>
          <p:cNvPr id="9" name="Picture 8">
            <a:extLst>
              <a:ext uri="{FF2B5EF4-FFF2-40B4-BE49-F238E27FC236}">
                <a16:creationId xmlns:a16="http://schemas.microsoft.com/office/drawing/2014/main" id="{DF0988C0-C599-AC2A-A7C1-F602E51BBD35}"/>
              </a:ext>
            </a:extLst>
          </p:cNvPr>
          <p:cNvPicPr>
            <a:picLocks noChangeAspect="1"/>
          </p:cNvPicPr>
          <p:nvPr/>
        </p:nvPicPr>
        <p:blipFill>
          <a:blip r:embed="rId3"/>
          <a:stretch>
            <a:fillRect/>
          </a:stretch>
        </p:blipFill>
        <p:spPr>
          <a:xfrm>
            <a:off x="4935254" y="1343818"/>
            <a:ext cx="6455079" cy="2846511"/>
          </a:xfrm>
          <a:prstGeom prst="rect">
            <a:avLst/>
          </a:prstGeom>
        </p:spPr>
      </p:pic>
    </p:spTree>
    <p:extLst>
      <p:ext uri="{BB962C8B-B14F-4D97-AF65-F5344CB8AC3E}">
        <p14:creationId xmlns:p14="http://schemas.microsoft.com/office/powerpoint/2010/main" val="40374909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9"/>
          <p:cNvSpPr txBox="1">
            <a:spLocks noGrp="1"/>
          </p:cNvSpPr>
          <p:nvPr>
            <p:ph type="title"/>
          </p:nvPr>
        </p:nvSpPr>
        <p:spPr>
          <a:xfrm>
            <a:off x="415600" y="217447"/>
            <a:ext cx="11360800" cy="763600"/>
          </a:xfrm>
          <a:prstGeom prst="rect">
            <a:avLst/>
          </a:prstGeom>
        </p:spPr>
        <p:txBody>
          <a:bodyPr spcFirstLastPara="1" vert="horz" wrap="square" lIns="121900" tIns="121900" rIns="121900" bIns="121900" rtlCol="0" anchor="t" anchorCtr="0">
            <a:noAutofit/>
          </a:bodyPr>
          <a:lstStyle/>
          <a:p>
            <a:r>
              <a:rPr lang="en" sz="4000" dirty="0"/>
              <a:t>Delete Item- Test Plan</a:t>
            </a:r>
            <a:endParaRPr sz="4000" dirty="0"/>
          </a:p>
        </p:txBody>
      </p:sp>
      <p:graphicFrame>
        <p:nvGraphicFramePr>
          <p:cNvPr id="92" name="Google Shape;92;p19"/>
          <p:cNvGraphicFramePr/>
          <p:nvPr>
            <p:extLst>
              <p:ext uri="{D42A27DB-BD31-4B8C-83A1-F6EECF244321}">
                <p14:modId xmlns:p14="http://schemas.microsoft.com/office/powerpoint/2010/main" val="219826833"/>
              </p:ext>
            </p:extLst>
          </p:nvPr>
        </p:nvGraphicFramePr>
        <p:xfrm>
          <a:off x="487664" y="1208809"/>
          <a:ext cx="11360800" cy="2194440"/>
        </p:xfrm>
        <a:graphic>
          <a:graphicData uri="http://schemas.openxmlformats.org/drawingml/2006/table">
            <a:tbl>
              <a:tblPr>
                <a:tableStyleId>{793D81CF-94F2-401A-BA57-92F5A7B2D0C5}</a:tableStyleId>
              </a:tblPr>
              <a:tblGrid>
                <a:gridCol w="5680400">
                  <a:extLst>
                    <a:ext uri="{9D8B030D-6E8A-4147-A177-3AD203B41FA5}">
                      <a16:colId xmlns:a16="http://schemas.microsoft.com/office/drawing/2014/main" val="20000"/>
                    </a:ext>
                  </a:extLst>
                </a:gridCol>
                <a:gridCol w="5680400">
                  <a:extLst>
                    <a:ext uri="{9D8B030D-6E8A-4147-A177-3AD203B41FA5}">
                      <a16:colId xmlns:a16="http://schemas.microsoft.com/office/drawing/2014/main" val="20001"/>
                    </a:ext>
                  </a:extLst>
                </a:gridCol>
              </a:tblGrid>
              <a:tr h="609560">
                <a:tc>
                  <a:txBody>
                    <a:bodyPr/>
                    <a:lstStyle/>
                    <a:p>
                      <a:pPr marL="0" lvl="0" indent="0" algn="l" rtl="0">
                        <a:spcBef>
                          <a:spcPts val="0"/>
                        </a:spcBef>
                        <a:spcAft>
                          <a:spcPts val="0"/>
                        </a:spcAft>
                        <a:buNone/>
                      </a:pPr>
                      <a:r>
                        <a:rPr lang="en" sz="2400" b="1" dirty="0"/>
                        <a:t>Test Cases – input</a:t>
                      </a:r>
                      <a:endParaRPr sz="2400" b="1" dirty="0"/>
                    </a:p>
                  </a:txBody>
                  <a:tcPr marL="121900" marR="121900" marT="121900" marB="121900"/>
                </a:tc>
                <a:tc>
                  <a:txBody>
                    <a:bodyPr/>
                    <a:lstStyle/>
                    <a:p>
                      <a:pPr marL="0" lvl="0" indent="0" algn="l" rtl="0">
                        <a:spcBef>
                          <a:spcPts val="0"/>
                        </a:spcBef>
                        <a:spcAft>
                          <a:spcPts val="0"/>
                        </a:spcAft>
                        <a:buNone/>
                      </a:pPr>
                      <a:r>
                        <a:rPr lang="en" sz="2400" b="1" dirty="0"/>
                        <a:t>Expected output</a:t>
                      </a:r>
                      <a:endParaRPr sz="2400" b="1" dirty="0"/>
                    </a:p>
                  </a:txBody>
                  <a:tcPr marL="121900" marR="121900" marT="121900" marB="121900"/>
                </a:tc>
                <a:extLst>
                  <a:ext uri="{0D108BD9-81ED-4DB2-BD59-A6C34878D82A}">
                    <a16:rowId xmlns:a16="http://schemas.microsoft.com/office/drawing/2014/main" val="10000"/>
                  </a:ext>
                </a:extLst>
              </a:tr>
              <a:tr h="609560">
                <a:tc>
                  <a:txBody>
                    <a:bodyPr/>
                    <a:lstStyle/>
                    <a:p>
                      <a:pPr marL="0" lvl="0" indent="0" algn="l" rtl="0">
                        <a:spcBef>
                          <a:spcPts val="0"/>
                        </a:spcBef>
                        <a:spcAft>
                          <a:spcPts val="0"/>
                        </a:spcAft>
                        <a:buNone/>
                      </a:pPr>
                      <a:r>
                        <a:rPr lang="en-US" sz="2400" dirty="0"/>
                        <a:t>Deleting an item</a:t>
                      </a:r>
                      <a:endParaRPr sz="2400" dirty="0"/>
                    </a:p>
                  </a:txBody>
                  <a:tcPr marL="121900" marR="121900" marT="121900" marB="121900"/>
                </a:tc>
                <a:tc>
                  <a:txBody>
                    <a:bodyPr/>
                    <a:lstStyle/>
                    <a:p>
                      <a:pPr marL="0" lvl="0" indent="0" algn="l" rtl="0">
                        <a:spcBef>
                          <a:spcPts val="0"/>
                        </a:spcBef>
                        <a:spcAft>
                          <a:spcPts val="0"/>
                        </a:spcAft>
                        <a:buNone/>
                      </a:pPr>
                      <a:r>
                        <a:rPr lang="en-US" sz="2400" dirty="0"/>
                        <a:t>The item to be deleted on the list</a:t>
                      </a:r>
                      <a:endParaRPr sz="2400" dirty="0"/>
                    </a:p>
                  </a:txBody>
                  <a:tcPr marL="121900" marR="121900" marT="121900" marB="121900"/>
                </a:tc>
                <a:extLst>
                  <a:ext uri="{0D108BD9-81ED-4DB2-BD59-A6C34878D82A}">
                    <a16:rowId xmlns:a16="http://schemas.microsoft.com/office/drawing/2014/main" val="10001"/>
                  </a:ext>
                </a:extLst>
              </a:tr>
              <a:tr h="609560">
                <a:tc>
                  <a:txBody>
                    <a:bodyPr/>
                    <a:lstStyle/>
                    <a:p>
                      <a:pPr marL="0" lvl="0" indent="0" algn="l" rtl="0">
                        <a:spcBef>
                          <a:spcPts val="0"/>
                        </a:spcBef>
                        <a:spcAft>
                          <a:spcPts val="0"/>
                        </a:spcAft>
                        <a:buNone/>
                      </a:pPr>
                      <a:r>
                        <a:rPr lang="en-US" sz="2400" dirty="0"/>
                        <a:t>Cancel button pressed</a:t>
                      </a:r>
                      <a:endParaRPr sz="2400" dirty="0"/>
                    </a:p>
                  </a:txBody>
                  <a:tcPr marL="121900" marR="121900" marT="121900" marB="121900"/>
                </a:tc>
                <a:tc>
                  <a:txBody>
                    <a:bodyPr/>
                    <a:lstStyle/>
                    <a:p>
                      <a:pPr marL="0" lvl="0" indent="0" algn="l" rtl="0">
                        <a:spcBef>
                          <a:spcPts val="0"/>
                        </a:spcBef>
                        <a:spcAft>
                          <a:spcPts val="0"/>
                        </a:spcAft>
                        <a:buNone/>
                      </a:pPr>
                      <a:r>
                        <a:rPr lang="en-US" sz="2400" dirty="0"/>
                        <a:t>The program returning to </a:t>
                      </a:r>
                      <a:r>
                        <a:rPr lang="en-US" sz="2400" dirty="0" err="1"/>
                        <a:t>welcome_options</a:t>
                      </a:r>
                      <a:r>
                        <a:rPr lang="en-US" sz="2400" dirty="0"/>
                        <a:t> menu</a:t>
                      </a:r>
                      <a:endParaRPr sz="2400" dirty="0"/>
                    </a:p>
                  </a:txBody>
                  <a:tcPr marL="121900" marR="121900" marT="121900" marB="121900"/>
                </a:tc>
                <a:extLst>
                  <a:ext uri="{0D108BD9-81ED-4DB2-BD59-A6C34878D82A}">
                    <a16:rowId xmlns:a16="http://schemas.microsoft.com/office/drawing/2014/main" val="3208206760"/>
                  </a:ext>
                </a:extLst>
              </a:tr>
            </a:tbl>
          </a:graphicData>
        </a:graphic>
      </p:graphicFrame>
    </p:spTree>
    <p:extLst>
      <p:ext uri="{BB962C8B-B14F-4D97-AF65-F5344CB8AC3E}">
        <p14:creationId xmlns:p14="http://schemas.microsoft.com/office/powerpoint/2010/main" val="115122256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EEA8D1-333E-EB98-B894-E0D4DBD375FD}"/>
              </a:ext>
            </a:extLst>
          </p:cNvPr>
          <p:cNvSpPr>
            <a:spLocks noGrp="1"/>
          </p:cNvSpPr>
          <p:nvPr>
            <p:ph type="title"/>
          </p:nvPr>
        </p:nvSpPr>
        <p:spPr/>
        <p:txBody>
          <a:bodyPr/>
          <a:lstStyle/>
          <a:p>
            <a:r>
              <a:rPr lang="en-US" dirty="0"/>
              <a:t>Delete Item- testing</a:t>
            </a:r>
          </a:p>
        </p:txBody>
      </p:sp>
      <p:sp>
        <p:nvSpPr>
          <p:cNvPr id="4" name="TextBox 3">
            <a:extLst>
              <a:ext uri="{FF2B5EF4-FFF2-40B4-BE49-F238E27FC236}">
                <a16:creationId xmlns:a16="http://schemas.microsoft.com/office/drawing/2014/main" id="{3E80916F-D29A-53EB-BE68-FF455FE43A38}"/>
              </a:ext>
            </a:extLst>
          </p:cNvPr>
          <p:cNvSpPr txBox="1"/>
          <p:nvPr/>
        </p:nvSpPr>
        <p:spPr>
          <a:xfrm>
            <a:off x="469726" y="1271392"/>
            <a:ext cx="3732756" cy="4247317"/>
          </a:xfrm>
          <a:prstGeom prst="rect">
            <a:avLst/>
          </a:prstGeom>
          <a:noFill/>
        </p:spPr>
        <p:txBody>
          <a:bodyPr wrap="square" rtlCol="0">
            <a:spAutoFit/>
          </a:bodyPr>
          <a:lstStyle/>
          <a:p>
            <a:r>
              <a:rPr lang="en-US" dirty="0">
                <a:solidFill>
                  <a:schemeClr val="bg1"/>
                </a:solidFill>
              </a:rPr>
              <a:t>Test plan:</a:t>
            </a:r>
          </a:p>
          <a:p>
            <a:pPr marL="285750" indent="-285750">
              <a:buFont typeface="Arial" panose="020B0604020202020204" pitchFamily="34" charset="0"/>
              <a:buChar char="•"/>
            </a:pPr>
            <a:r>
              <a:rPr lang="en-US" dirty="0">
                <a:solidFill>
                  <a:schemeClr val="bg1"/>
                </a:solidFill>
              </a:rPr>
              <a:t>Delete an item and check it’s been deleted</a:t>
            </a: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a:p>
            <a:r>
              <a:rPr lang="en-US" dirty="0">
                <a:solidFill>
                  <a:schemeClr val="bg1"/>
                </a:solidFill>
              </a:rPr>
              <a:t>Results:</a:t>
            </a:r>
          </a:p>
          <a:p>
            <a:pPr marL="285750" indent="-285750">
              <a:buFont typeface="Arial" panose="020B0604020202020204" pitchFamily="34" charset="0"/>
              <a:buChar char="•"/>
            </a:pPr>
            <a:r>
              <a:rPr lang="en-US" dirty="0">
                <a:solidFill>
                  <a:schemeClr val="bg1"/>
                </a:solidFill>
              </a:rPr>
              <a:t>After coming back to the list, the item is gone - success</a:t>
            </a:r>
          </a:p>
        </p:txBody>
      </p:sp>
      <p:pic>
        <p:nvPicPr>
          <p:cNvPr id="6" name="Picture 5">
            <a:extLst>
              <a:ext uri="{FF2B5EF4-FFF2-40B4-BE49-F238E27FC236}">
                <a16:creationId xmlns:a16="http://schemas.microsoft.com/office/drawing/2014/main" id="{775FD7B2-5DA3-7235-429E-069F934AAD18}"/>
              </a:ext>
            </a:extLst>
          </p:cNvPr>
          <p:cNvPicPr>
            <a:picLocks noChangeAspect="1"/>
          </p:cNvPicPr>
          <p:nvPr/>
        </p:nvPicPr>
        <p:blipFill rotWithShape="1">
          <a:blip r:embed="rId2"/>
          <a:srcRect r="72114" b="36940"/>
          <a:stretch/>
        </p:blipFill>
        <p:spPr>
          <a:xfrm>
            <a:off x="6096000" y="392968"/>
            <a:ext cx="2785284" cy="2767811"/>
          </a:xfrm>
          <a:prstGeom prst="rect">
            <a:avLst/>
          </a:prstGeom>
        </p:spPr>
      </p:pic>
      <p:pic>
        <p:nvPicPr>
          <p:cNvPr id="8" name="Picture 7">
            <a:extLst>
              <a:ext uri="{FF2B5EF4-FFF2-40B4-BE49-F238E27FC236}">
                <a16:creationId xmlns:a16="http://schemas.microsoft.com/office/drawing/2014/main" id="{F4BA1796-9595-4B72-BDED-4F3417D79C4D}"/>
              </a:ext>
            </a:extLst>
          </p:cNvPr>
          <p:cNvPicPr>
            <a:picLocks noChangeAspect="1"/>
          </p:cNvPicPr>
          <p:nvPr/>
        </p:nvPicPr>
        <p:blipFill rotWithShape="1">
          <a:blip r:embed="rId3"/>
          <a:srcRect r="76460" b="48898"/>
          <a:stretch/>
        </p:blipFill>
        <p:spPr>
          <a:xfrm>
            <a:off x="6223984" y="4132092"/>
            <a:ext cx="2445478" cy="2332940"/>
          </a:xfrm>
          <a:prstGeom prst="rect">
            <a:avLst/>
          </a:prstGeom>
        </p:spPr>
      </p:pic>
      <p:cxnSp>
        <p:nvCxnSpPr>
          <p:cNvPr id="10" name="Straight Arrow Connector 9">
            <a:extLst>
              <a:ext uri="{FF2B5EF4-FFF2-40B4-BE49-F238E27FC236}">
                <a16:creationId xmlns:a16="http://schemas.microsoft.com/office/drawing/2014/main" id="{4FF4D4FB-33AA-4978-C7BF-93BE5033302C}"/>
              </a:ext>
            </a:extLst>
          </p:cNvPr>
          <p:cNvCxnSpPr/>
          <p:nvPr/>
        </p:nvCxnSpPr>
        <p:spPr>
          <a:xfrm>
            <a:off x="7446723" y="2686833"/>
            <a:ext cx="350729" cy="23548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90F1B7E8-1868-CE9D-6A21-C9D3CD88DB48}"/>
              </a:ext>
            </a:extLst>
          </p:cNvPr>
          <p:cNvSpPr txBox="1"/>
          <p:nvPr/>
        </p:nvSpPr>
        <p:spPr>
          <a:xfrm>
            <a:off x="9562171" y="4430598"/>
            <a:ext cx="2007219" cy="369332"/>
          </a:xfrm>
          <a:prstGeom prst="rect">
            <a:avLst/>
          </a:prstGeom>
          <a:noFill/>
        </p:spPr>
        <p:txBody>
          <a:bodyPr wrap="square" rtlCol="0">
            <a:spAutoFit/>
          </a:bodyPr>
          <a:lstStyle/>
          <a:p>
            <a:r>
              <a:rPr lang="en-US" dirty="0">
                <a:solidFill>
                  <a:schemeClr val="bg1"/>
                </a:solidFill>
              </a:rPr>
              <a:t>Blaze Golem gone</a:t>
            </a:r>
          </a:p>
        </p:txBody>
      </p:sp>
    </p:spTree>
    <p:extLst>
      <p:ext uri="{BB962C8B-B14F-4D97-AF65-F5344CB8AC3E}">
        <p14:creationId xmlns:p14="http://schemas.microsoft.com/office/powerpoint/2010/main" val="222807418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DB5BE7-3DD7-56EE-29A1-C8E64EF6B8EF}"/>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27939820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1F8E66-F9B8-4062-8E8D-D5ADB11625DA}"/>
              </a:ext>
            </a:extLst>
          </p:cNvPr>
          <p:cNvSpPr>
            <a:spLocks noGrp="1"/>
          </p:cNvSpPr>
          <p:nvPr>
            <p:ph type="title"/>
          </p:nvPr>
        </p:nvSpPr>
        <p:spPr>
          <a:xfrm>
            <a:off x="838200" y="365125"/>
            <a:ext cx="10515600" cy="600075"/>
          </a:xfrm>
        </p:spPr>
        <p:txBody>
          <a:bodyPr>
            <a:normAutofit fontScale="90000"/>
          </a:bodyPr>
          <a:lstStyle/>
          <a:p>
            <a:r>
              <a:rPr lang="en-NZ" sz="4000" dirty="0"/>
              <a:t>Decomposition:</a:t>
            </a:r>
          </a:p>
        </p:txBody>
      </p:sp>
      <p:sp>
        <p:nvSpPr>
          <p:cNvPr id="4" name="Rectangle 3">
            <a:extLst>
              <a:ext uri="{FF2B5EF4-FFF2-40B4-BE49-F238E27FC236}">
                <a16:creationId xmlns:a16="http://schemas.microsoft.com/office/drawing/2014/main" id="{937BF58F-E358-4625-919F-7C3D6EEBA8FB}"/>
              </a:ext>
            </a:extLst>
          </p:cNvPr>
          <p:cNvSpPr/>
          <p:nvPr/>
        </p:nvSpPr>
        <p:spPr>
          <a:xfrm>
            <a:off x="838200" y="965200"/>
            <a:ext cx="9999846" cy="708912"/>
          </a:xfrm>
          <a:prstGeom prst="rect">
            <a:avLst/>
          </a:prstGeom>
        </p:spPr>
        <p:txBody>
          <a:bodyPr wrap="square">
            <a:spAutoFit/>
          </a:bodyPr>
          <a:lstStyle/>
          <a:p>
            <a:pPr>
              <a:lnSpc>
                <a:spcPct val="115000"/>
              </a:lnSpc>
            </a:pPr>
            <a:r>
              <a:rPr lang="en-NZ" i="1" dirty="0"/>
              <a:t>Paste screenshots of your initial Trello board / task decomposition on this slide.  If you have a long list, you might need to break it up into several slides. </a:t>
            </a:r>
            <a:r>
              <a:rPr lang="en-NZ" dirty="0">
                <a:latin typeface="Arial" panose="020B0604020202020204" pitchFamily="34" charset="0"/>
                <a:ea typeface="Arial" panose="020B0604020202020204" pitchFamily="34" charset="0"/>
              </a:rPr>
              <a:t> </a:t>
            </a:r>
          </a:p>
        </p:txBody>
      </p:sp>
      <p:pic>
        <p:nvPicPr>
          <p:cNvPr id="8" name="Picture 7">
            <a:extLst>
              <a:ext uri="{FF2B5EF4-FFF2-40B4-BE49-F238E27FC236}">
                <a16:creationId xmlns:a16="http://schemas.microsoft.com/office/drawing/2014/main" id="{7734E6C4-3BDD-9B18-8260-888E5CD56207}"/>
              </a:ext>
            </a:extLst>
          </p:cNvPr>
          <p:cNvPicPr>
            <a:picLocks noChangeAspect="1"/>
          </p:cNvPicPr>
          <p:nvPr/>
        </p:nvPicPr>
        <p:blipFill>
          <a:blip r:embed="rId3"/>
          <a:stretch>
            <a:fillRect/>
          </a:stretch>
        </p:blipFill>
        <p:spPr>
          <a:xfrm>
            <a:off x="0" y="3791084"/>
            <a:ext cx="12192000" cy="3000340"/>
          </a:xfrm>
          <a:prstGeom prst="rect">
            <a:avLst/>
          </a:prstGeom>
        </p:spPr>
      </p:pic>
      <p:pic>
        <p:nvPicPr>
          <p:cNvPr id="10" name="Picture 9">
            <a:extLst>
              <a:ext uri="{FF2B5EF4-FFF2-40B4-BE49-F238E27FC236}">
                <a16:creationId xmlns:a16="http://schemas.microsoft.com/office/drawing/2014/main" id="{84EBC9D6-1D08-B1D3-81C5-6764D021AF8E}"/>
              </a:ext>
            </a:extLst>
          </p:cNvPr>
          <p:cNvPicPr>
            <a:picLocks noChangeAspect="1"/>
          </p:cNvPicPr>
          <p:nvPr/>
        </p:nvPicPr>
        <p:blipFill>
          <a:blip r:embed="rId4"/>
          <a:stretch>
            <a:fillRect/>
          </a:stretch>
        </p:blipFill>
        <p:spPr>
          <a:xfrm>
            <a:off x="6086707" y="117059"/>
            <a:ext cx="2476565" cy="3674025"/>
          </a:xfrm>
          <a:prstGeom prst="rect">
            <a:avLst/>
          </a:prstGeom>
        </p:spPr>
      </p:pic>
    </p:spTree>
    <p:extLst>
      <p:ext uri="{BB962C8B-B14F-4D97-AF65-F5344CB8AC3E}">
        <p14:creationId xmlns:p14="http://schemas.microsoft.com/office/powerpoint/2010/main" val="376033145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FDE0AC-0E5A-CF47-F247-C7F183B81A02}"/>
              </a:ext>
            </a:extLst>
          </p:cNvPr>
          <p:cNvSpPr>
            <a:spLocks noGrp="1"/>
          </p:cNvSpPr>
          <p:nvPr>
            <p:ph type="title"/>
          </p:nvPr>
        </p:nvSpPr>
        <p:spPr/>
        <p:txBody>
          <a:bodyPr/>
          <a:lstStyle/>
          <a:p>
            <a:r>
              <a:rPr lang="en-US" dirty="0"/>
              <a:t>Print card list</a:t>
            </a:r>
          </a:p>
        </p:txBody>
      </p:sp>
      <p:sp>
        <p:nvSpPr>
          <p:cNvPr id="3" name="Text Placeholder 2">
            <a:extLst>
              <a:ext uri="{FF2B5EF4-FFF2-40B4-BE49-F238E27FC236}">
                <a16:creationId xmlns:a16="http://schemas.microsoft.com/office/drawing/2014/main" id="{5FDE3054-F1D7-908A-8668-F5423C0601A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11404783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CB6E92C-B4E2-2792-2E48-E3B8D6494BC1}"/>
              </a:ext>
            </a:extLst>
          </p:cNvPr>
          <p:cNvPicPr>
            <a:picLocks noChangeAspect="1"/>
          </p:cNvPicPr>
          <p:nvPr/>
        </p:nvPicPr>
        <p:blipFill>
          <a:blip r:embed="rId2"/>
          <a:stretch>
            <a:fillRect/>
          </a:stretch>
        </p:blipFill>
        <p:spPr>
          <a:xfrm>
            <a:off x="635792" y="3587108"/>
            <a:ext cx="4006048" cy="2514666"/>
          </a:xfrm>
          <a:prstGeom prst="rect">
            <a:avLst/>
          </a:prstGeom>
        </p:spPr>
      </p:pic>
      <p:sp>
        <p:nvSpPr>
          <p:cNvPr id="6" name="TextBox 5">
            <a:extLst>
              <a:ext uri="{FF2B5EF4-FFF2-40B4-BE49-F238E27FC236}">
                <a16:creationId xmlns:a16="http://schemas.microsoft.com/office/drawing/2014/main" id="{8CED85F3-1242-3F60-D5E9-459E01C2EEA4}"/>
              </a:ext>
            </a:extLst>
          </p:cNvPr>
          <p:cNvSpPr txBox="1"/>
          <p:nvPr/>
        </p:nvSpPr>
        <p:spPr>
          <a:xfrm>
            <a:off x="507305" y="1672223"/>
            <a:ext cx="4322426" cy="1477328"/>
          </a:xfrm>
          <a:prstGeom prst="rect">
            <a:avLst/>
          </a:prstGeom>
          <a:noFill/>
        </p:spPr>
        <p:txBody>
          <a:bodyPr wrap="square" rtlCol="0">
            <a:spAutoFit/>
          </a:bodyPr>
          <a:lstStyle/>
          <a:p>
            <a:r>
              <a:rPr lang="en-US" dirty="0">
                <a:solidFill>
                  <a:schemeClr val="bg1"/>
                </a:solidFill>
              </a:rPr>
              <a:t>This code prints what’s currently in the dictionary to the console.  This allows the user to have the raw data for them to do what they would like with it as they can easily copy and paste off the terminal.</a:t>
            </a:r>
          </a:p>
        </p:txBody>
      </p:sp>
      <p:pic>
        <p:nvPicPr>
          <p:cNvPr id="8" name="Picture 7">
            <a:extLst>
              <a:ext uri="{FF2B5EF4-FFF2-40B4-BE49-F238E27FC236}">
                <a16:creationId xmlns:a16="http://schemas.microsoft.com/office/drawing/2014/main" id="{DA826AFC-FEAE-490F-EF8B-A32C847246B6}"/>
              </a:ext>
            </a:extLst>
          </p:cNvPr>
          <p:cNvPicPr>
            <a:picLocks noChangeAspect="1"/>
          </p:cNvPicPr>
          <p:nvPr/>
        </p:nvPicPr>
        <p:blipFill>
          <a:blip r:embed="rId3"/>
          <a:stretch>
            <a:fillRect/>
          </a:stretch>
        </p:blipFill>
        <p:spPr>
          <a:xfrm>
            <a:off x="7803567" y="1711733"/>
            <a:ext cx="2672513" cy="3434533"/>
          </a:xfrm>
          <a:prstGeom prst="rect">
            <a:avLst/>
          </a:prstGeom>
        </p:spPr>
      </p:pic>
      <mc:AlternateContent xmlns:mc="http://schemas.openxmlformats.org/markup-compatibility/2006" xmlns:p14="http://schemas.microsoft.com/office/powerpoint/2010/main">
        <mc:Choice Requires="p14">
          <p:contentPart p14:bwMode="auto" r:id="rId4">
            <p14:nvContentPartPr>
              <p14:cNvPr id="9" name="Ink 8">
                <a:extLst>
                  <a:ext uri="{FF2B5EF4-FFF2-40B4-BE49-F238E27FC236}">
                    <a16:creationId xmlns:a16="http://schemas.microsoft.com/office/drawing/2014/main" id="{A0C83F76-1628-D1C6-B65E-5C8DE0104014}"/>
                  </a:ext>
                </a:extLst>
              </p14:cNvPr>
              <p14:cNvContentPartPr/>
              <p14:nvPr/>
            </p14:nvContentPartPr>
            <p14:xfrm>
              <a:off x="4715221" y="2562061"/>
              <a:ext cx="3116520" cy="1740960"/>
            </p14:xfrm>
          </p:contentPart>
        </mc:Choice>
        <mc:Fallback xmlns="">
          <p:pic>
            <p:nvPicPr>
              <p:cNvPr id="9" name="Ink 8">
                <a:extLst>
                  <a:ext uri="{FF2B5EF4-FFF2-40B4-BE49-F238E27FC236}">
                    <a16:creationId xmlns:a16="http://schemas.microsoft.com/office/drawing/2014/main" id="{A0C83F76-1628-D1C6-B65E-5C8DE0104014}"/>
                  </a:ext>
                </a:extLst>
              </p:cNvPr>
              <p:cNvPicPr/>
              <p:nvPr/>
            </p:nvPicPr>
            <p:blipFill>
              <a:blip r:embed="rId5"/>
              <a:stretch>
                <a:fillRect/>
              </a:stretch>
            </p:blipFill>
            <p:spPr>
              <a:xfrm>
                <a:off x="4706221" y="2553421"/>
                <a:ext cx="3134160" cy="1758600"/>
              </a:xfrm>
              <a:prstGeom prst="rect">
                <a:avLst/>
              </a:prstGeom>
            </p:spPr>
          </p:pic>
        </mc:Fallback>
      </mc:AlternateContent>
      <p:grpSp>
        <p:nvGrpSpPr>
          <p:cNvPr id="17" name="Group 16">
            <a:extLst>
              <a:ext uri="{FF2B5EF4-FFF2-40B4-BE49-F238E27FC236}">
                <a16:creationId xmlns:a16="http://schemas.microsoft.com/office/drawing/2014/main" id="{ECE06146-5691-8F5F-31AA-CD268AF0AED0}"/>
              </a:ext>
            </a:extLst>
          </p:cNvPr>
          <p:cNvGrpSpPr/>
          <p:nvPr/>
        </p:nvGrpSpPr>
        <p:grpSpPr>
          <a:xfrm>
            <a:off x="1694461" y="2579701"/>
            <a:ext cx="6234480" cy="3610080"/>
            <a:chOff x="1694461" y="2579701"/>
            <a:chExt cx="6234480" cy="3610080"/>
          </a:xfrm>
        </p:grpSpPr>
        <mc:AlternateContent xmlns:mc="http://schemas.openxmlformats.org/markup-compatibility/2006" xmlns:p14="http://schemas.microsoft.com/office/powerpoint/2010/main">
          <mc:Choice Requires="p14">
            <p:contentPart p14:bwMode="auto" r:id="rId6">
              <p14:nvContentPartPr>
                <p14:cNvPr id="10" name="Ink 9">
                  <a:extLst>
                    <a:ext uri="{FF2B5EF4-FFF2-40B4-BE49-F238E27FC236}">
                      <a16:creationId xmlns:a16="http://schemas.microsoft.com/office/drawing/2014/main" id="{2CA8244B-64A3-619E-1E98-74073CDC0718}"/>
                    </a:ext>
                  </a:extLst>
                </p14:cNvPr>
                <p14:cNvContentPartPr/>
                <p14:nvPr/>
              </p14:nvContentPartPr>
              <p14:xfrm>
                <a:off x="4539901" y="3558181"/>
                <a:ext cx="642240" cy="2631600"/>
              </p14:xfrm>
            </p:contentPart>
          </mc:Choice>
          <mc:Fallback xmlns="">
            <p:pic>
              <p:nvPicPr>
                <p:cNvPr id="10" name="Ink 9">
                  <a:extLst>
                    <a:ext uri="{FF2B5EF4-FFF2-40B4-BE49-F238E27FC236}">
                      <a16:creationId xmlns:a16="http://schemas.microsoft.com/office/drawing/2014/main" id="{2CA8244B-64A3-619E-1E98-74073CDC0718}"/>
                    </a:ext>
                  </a:extLst>
                </p:cNvPr>
                <p:cNvPicPr/>
                <p:nvPr/>
              </p:nvPicPr>
              <p:blipFill>
                <a:blip r:embed="rId7"/>
                <a:stretch>
                  <a:fillRect/>
                </a:stretch>
              </p:blipFill>
              <p:spPr>
                <a:xfrm>
                  <a:off x="4531261" y="3549181"/>
                  <a:ext cx="659880" cy="26492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1" name="Ink 10">
                  <a:extLst>
                    <a:ext uri="{FF2B5EF4-FFF2-40B4-BE49-F238E27FC236}">
                      <a16:creationId xmlns:a16="http://schemas.microsoft.com/office/drawing/2014/main" id="{31B83B41-04FE-D6E4-0D6C-27B36F44BE43}"/>
                    </a:ext>
                  </a:extLst>
                </p14:cNvPr>
                <p14:cNvContentPartPr/>
                <p14:nvPr/>
              </p14:nvContentPartPr>
              <p14:xfrm>
                <a:off x="4836181" y="2579701"/>
                <a:ext cx="2981160" cy="2093040"/>
              </p14:xfrm>
            </p:contentPart>
          </mc:Choice>
          <mc:Fallback xmlns="">
            <p:pic>
              <p:nvPicPr>
                <p:cNvPr id="11" name="Ink 10">
                  <a:extLst>
                    <a:ext uri="{FF2B5EF4-FFF2-40B4-BE49-F238E27FC236}">
                      <a16:creationId xmlns:a16="http://schemas.microsoft.com/office/drawing/2014/main" id="{31B83B41-04FE-D6E4-0D6C-27B36F44BE43}"/>
                    </a:ext>
                  </a:extLst>
                </p:cNvPr>
                <p:cNvPicPr/>
                <p:nvPr/>
              </p:nvPicPr>
              <p:blipFill>
                <a:blip r:embed="rId9"/>
                <a:stretch>
                  <a:fillRect/>
                </a:stretch>
              </p:blipFill>
              <p:spPr>
                <a:xfrm>
                  <a:off x="4827541" y="2571061"/>
                  <a:ext cx="2998800" cy="21106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3" name="Ink 12">
                  <a:extLst>
                    <a:ext uri="{FF2B5EF4-FFF2-40B4-BE49-F238E27FC236}">
                      <a16:creationId xmlns:a16="http://schemas.microsoft.com/office/drawing/2014/main" id="{4A51E1D9-53F7-6078-F88F-460DFFBDE96E}"/>
                    </a:ext>
                  </a:extLst>
                </p14:cNvPr>
                <p14:cNvContentPartPr/>
                <p14:nvPr/>
              </p14:nvContentPartPr>
              <p14:xfrm>
                <a:off x="1694461" y="4305541"/>
                <a:ext cx="999360" cy="271440"/>
              </p14:xfrm>
            </p:contentPart>
          </mc:Choice>
          <mc:Fallback xmlns="">
            <p:pic>
              <p:nvPicPr>
                <p:cNvPr id="13" name="Ink 12">
                  <a:extLst>
                    <a:ext uri="{FF2B5EF4-FFF2-40B4-BE49-F238E27FC236}">
                      <a16:creationId xmlns:a16="http://schemas.microsoft.com/office/drawing/2014/main" id="{4A51E1D9-53F7-6078-F88F-460DFFBDE96E}"/>
                    </a:ext>
                  </a:extLst>
                </p:cNvPr>
                <p:cNvPicPr/>
                <p:nvPr/>
              </p:nvPicPr>
              <p:blipFill>
                <a:blip r:embed="rId11"/>
                <a:stretch>
                  <a:fillRect/>
                </a:stretch>
              </p:blipFill>
              <p:spPr>
                <a:xfrm>
                  <a:off x="1685821" y="4296901"/>
                  <a:ext cx="1017000" cy="2890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4" name="Ink 13">
                  <a:extLst>
                    <a:ext uri="{FF2B5EF4-FFF2-40B4-BE49-F238E27FC236}">
                      <a16:creationId xmlns:a16="http://schemas.microsoft.com/office/drawing/2014/main" id="{166CAEC8-7383-A6D5-A1FA-AD06B9D33D2E}"/>
                    </a:ext>
                  </a:extLst>
                </p14:cNvPr>
                <p14:cNvContentPartPr/>
                <p14:nvPr/>
              </p14:nvContentPartPr>
              <p14:xfrm>
                <a:off x="3052021" y="4311301"/>
                <a:ext cx="778680" cy="285120"/>
              </p14:xfrm>
            </p:contentPart>
          </mc:Choice>
          <mc:Fallback xmlns="">
            <p:pic>
              <p:nvPicPr>
                <p:cNvPr id="14" name="Ink 13">
                  <a:extLst>
                    <a:ext uri="{FF2B5EF4-FFF2-40B4-BE49-F238E27FC236}">
                      <a16:creationId xmlns:a16="http://schemas.microsoft.com/office/drawing/2014/main" id="{166CAEC8-7383-A6D5-A1FA-AD06B9D33D2E}"/>
                    </a:ext>
                  </a:extLst>
                </p:cNvPr>
                <p:cNvPicPr/>
                <p:nvPr/>
              </p:nvPicPr>
              <p:blipFill>
                <a:blip r:embed="rId13"/>
                <a:stretch>
                  <a:fillRect/>
                </a:stretch>
              </p:blipFill>
              <p:spPr>
                <a:xfrm>
                  <a:off x="3043381" y="4302661"/>
                  <a:ext cx="796320" cy="3027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5" name="Ink 14">
                  <a:extLst>
                    <a:ext uri="{FF2B5EF4-FFF2-40B4-BE49-F238E27FC236}">
                      <a16:creationId xmlns:a16="http://schemas.microsoft.com/office/drawing/2014/main" id="{99741182-F05E-27CC-F966-7568EF8CF96B}"/>
                    </a:ext>
                  </a:extLst>
                </p14:cNvPr>
                <p14:cNvContentPartPr/>
                <p14:nvPr/>
              </p14:nvContentPartPr>
              <p14:xfrm>
                <a:off x="2326621" y="4218421"/>
                <a:ext cx="929160" cy="165600"/>
              </p14:xfrm>
            </p:contentPart>
          </mc:Choice>
          <mc:Fallback xmlns="">
            <p:pic>
              <p:nvPicPr>
                <p:cNvPr id="15" name="Ink 14">
                  <a:extLst>
                    <a:ext uri="{FF2B5EF4-FFF2-40B4-BE49-F238E27FC236}">
                      <a16:creationId xmlns:a16="http://schemas.microsoft.com/office/drawing/2014/main" id="{99741182-F05E-27CC-F966-7568EF8CF96B}"/>
                    </a:ext>
                  </a:extLst>
                </p:cNvPr>
                <p:cNvPicPr/>
                <p:nvPr/>
              </p:nvPicPr>
              <p:blipFill>
                <a:blip r:embed="rId15"/>
                <a:stretch>
                  <a:fillRect/>
                </a:stretch>
              </p:blipFill>
              <p:spPr>
                <a:xfrm>
                  <a:off x="2317621" y="4209421"/>
                  <a:ext cx="946800" cy="1832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6" name="Ink 15">
                  <a:extLst>
                    <a:ext uri="{FF2B5EF4-FFF2-40B4-BE49-F238E27FC236}">
                      <a16:creationId xmlns:a16="http://schemas.microsoft.com/office/drawing/2014/main" id="{F56167BA-5EC5-DBF0-98B6-A3BAC0EDA805}"/>
                    </a:ext>
                  </a:extLst>
                </p14:cNvPr>
                <p14:cNvContentPartPr/>
                <p14:nvPr/>
              </p14:nvContentPartPr>
              <p14:xfrm>
                <a:off x="2879221" y="3908101"/>
                <a:ext cx="5049720" cy="397080"/>
              </p14:xfrm>
            </p:contentPart>
          </mc:Choice>
          <mc:Fallback xmlns="">
            <p:pic>
              <p:nvPicPr>
                <p:cNvPr id="16" name="Ink 15">
                  <a:extLst>
                    <a:ext uri="{FF2B5EF4-FFF2-40B4-BE49-F238E27FC236}">
                      <a16:creationId xmlns:a16="http://schemas.microsoft.com/office/drawing/2014/main" id="{F56167BA-5EC5-DBF0-98B6-A3BAC0EDA805}"/>
                    </a:ext>
                  </a:extLst>
                </p:cNvPr>
                <p:cNvPicPr/>
                <p:nvPr/>
              </p:nvPicPr>
              <p:blipFill>
                <a:blip r:embed="rId17"/>
                <a:stretch>
                  <a:fillRect/>
                </a:stretch>
              </p:blipFill>
              <p:spPr>
                <a:xfrm>
                  <a:off x="2870221" y="3899461"/>
                  <a:ext cx="5067360" cy="414720"/>
                </a:xfrm>
                <a:prstGeom prst="rect">
                  <a:avLst/>
                </a:prstGeom>
              </p:spPr>
            </p:pic>
          </mc:Fallback>
        </mc:AlternateContent>
      </p:grpSp>
      <p:sp>
        <p:nvSpPr>
          <p:cNvPr id="20" name="Title 1">
            <a:extLst>
              <a:ext uri="{FF2B5EF4-FFF2-40B4-BE49-F238E27FC236}">
                <a16:creationId xmlns:a16="http://schemas.microsoft.com/office/drawing/2014/main" id="{A2EBD004-28AF-F22E-51F5-8EB97D5B5EF0}"/>
              </a:ext>
            </a:extLst>
          </p:cNvPr>
          <p:cNvSpPr>
            <a:spLocks noGrp="1"/>
          </p:cNvSpPr>
          <p:nvPr>
            <p:ph type="title"/>
          </p:nvPr>
        </p:nvSpPr>
        <p:spPr>
          <a:xfrm>
            <a:off x="326090" y="525554"/>
            <a:ext cx="5451862" cy="432406"/>
          </a:xfrm>
        </p:spPr>
        <p:txBody>
          <a:bodyPr>
            <a:normAutofit fontScale="90000"/>
          </a:bodyPr>
          <a:lstStyle/>
          <a:p>
            <a:r>
              <a:rPr lang="en-US" dirty="0"/>
              <a:t>Print card list</a:t>
            </a:r>
          </a:p>
        </p:txBody>
      </p:sp>
    </p:spTree>
    <p:extLst>
      <p:ext uri="{BB962C8B-B14F-4D97-AF65-F5344CB8AC3E}">
        <p14:creationId xmlns:p14="http://schemas.microsoft.com/office/powerpoint/2010/main" val="385283158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129951-64F1-6CBD-9614-D5A0C5D77DB4}"/>
              </a:ext>
            </a:extLst>
          </p:cNvPr>
          <p:cNvSpPr>
            <a:spLocks noGrp="1"/>
          </p:cNvSpPr>
          <p:nvPr>
            <p:ph type="title"/>
          </p:nvPr>
        </p:nvSpPr>
        <p:spPr>
          <a:xfrm>
            <a:off x="0" y="0"/>
            <a:ext cx="10515600" cy="1325563"/>
          </a:xfrm>
        </p:spPr>
        <p:txBody>
          <a:bodyPr/>
          <a:lstStyle/>
          <a:p>
            <a:r>
              <a:rPr lang="en-US" dirty="0"/>
              <a:t>Print Card - Testing</a:t>
            </a:r>
          </a:p>
        </p:txBody>
      </p:sp>
      <p:sp>
        <p:nvSpPr>
          <p:cNvPr id="3" name="TextBox 2">
            <a:extLst>
              <a:ext uri="{FF2B5EF4-FFF2-40B4-BE49-F238E27FC236}">
                <a16:creationId xmlns:a16="http://schemas.microsoft.com/office/drawing/2014/main" id="{91A0177E-2C38-6F10-409D-35084C32D9AC}"/>
              </a:ext>
            </a:extLst>
          </p:cNvPr>
          <p:cNvSpPr txBox="1"/>
          <p:nvPr/>
        </p:nvSpPr>
        <p:spPr>
          <a:xfrm>
            <a:off x="351263" y="1243361"/>
            <a:ext cx="4761571" cy="2585323"/>
          </a:xfrm>
          <a:prstGeom prst="rect">
            <a:avLst/>
          </a:prstGeom>
          <a:noFill/>
        </p:spPr>
        <p:txBody>
          <a:bodyPr wrap="square" rtlCol="0">
            <a:spAutoFit/>
          </a:bodyPr>
          <a:lstStyle/>
          <a:p>
            <a:r>
              <a:rPr lang="en-US" dirty="0">
                <a:solidFill>
                  <a:schemeClr val="bg1"/>
                </a:solidFill>
              </a:rPr>
              <a:t>Test plan –</a:t>
            </a:r>
          </a:p>
          <a:p>
            <a:pPr marL="285750" indent="-285750">
              <a:buFont typeface="Arial" panose="020B0604020202020204" pitchFamily="34" charset="0"/>
              <a:buChar char="•"/>
            </a:pPr>
            <a:r>
              <a:rPr lang="en-US" dirty="0">
                <a:solidFill>
                  <a:schemeClr val="bg1"/>
                </a:solidFill>
              </a:rPr>
              <a:t>Print all cards to the console</a:t>
            </a: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endParaRPr lang="en-US" dirty="0">
              <a:solidFill>
                <a:schemeClr val="bg1"/>
              </a:solidFill>
            </a:endParaRPr>
          </a:p>
          <a:p>
            <a:r>
              <a:rPr lang="en-US" dirty="0">
                <a:solidFill>
                  <a:schemeClr val="bg1"/>
                </a:solidFill>
              </a:rPr>
              <a:t>Results:</a:t>
            </a:r>
          </a:p>
          <a:p>
            <a:pPr marL="285750" indent="-285750">
              <a:buFont typeface="Arial" panose="020B0604020202020204" pitchFamily="34" charset="0"/>
              <a:buChar char="•"/>
            </a:pPr>
            <a:r>
              <a:rPr lang="en-US" dirty="0">
                <a:solidFill>
                  <a:schemeClr val="bg1"/>
                </a:solidFill>
              </a:rPr>
              <a:t>All cards were printed - success</a:t>
            </a:r>
          </a:p>
        </p:txBody>
      </p:sp>
      <p:pic>
        <p:nvPicPr>
          <p:cNvPr id="5" name="Picture 4">
            <a:extLst>
              <a:ext uri="{FF2B5EF4-FFF2-40B4-BE49-F238E27FC236}">
                <a16:creationId xmlns:a16="http://schemas.microsoft.com/office/drawing/2014/main" id="{FA8A4772-E39D-A958-F69E-D59391E4F52B}"/>
              </a:ext>
            </a:extLst>
          </p:cNvPr>
          <p:cNvPicPr>
            <a:picLocks noChangeAspect="1"/>
          </p:cNvPicPr>
          <p:nvPr/>
        </p:nvPicPr>
        <p:blipFill>
          <a:blip r:embed="rId2"/>
          <a:stretch>
            <a:fillRect/>
          </a:stretch>
        </p:blipFill>
        <p:spPr>
          <a:xfrm>
            <a:off x="5781584" y="921485"/>
            <a:ext cx="4397944" cy="1268219"/>
          </a:xfrm>
          <a:prstGeom prst="rect">
            <a:avLst/>
          </a:prstGeom>
        </p:spPr>
      </p:pic>
      <p:pic>
        <p:nvPicPr>
          <p:cNvPr id="7" name="Picture 6">
            <a:extLst>
              <a:ext uri="{FF2B5EF4-FFF2-40B4-BE49-F238E27FC236}">
                <a16:creationId xmlns:a16="http://schemas.microsoft.com/office/drawing/2014/main" id="{57DB5484-A505-DEF8-70CC-AB4EE159597E}"/>
              </a:ext>
            </a:extLst>
          </p:cNvPr>
          <p:cNvPicPr>
            <a:picLocks noChangeAspect="1"/>
          </p:cNvPicPr>
          <p:nvPr/>
        </p:nvPicPr>
        <p:blipFill>
          <a:blip r:embed="rId3"/>
          <a:stretch>
            <a:fillRect/>
          </a:stretch>
        </p:blipFill>
        <p:spPr>
          <a:xfrm>
            <a:off x="6294252" y="2819764"/>
            <a:ext cx="2922891" cy="3510735"/>
          </a:xfrm>
          <a:prstGeom prst="rect">
            <a:avLst/>
          </a:prstGeom>
        </p:spPr>
      </p:pic>
    </p:spTree>
    <p:extLst>
      <p:ext uri="{BB962C8B-B14F-4D97-AF65-F5344CB8AC3E}">
        <p14:creationId xmlns:p14="http://schemas.microsoft.com/office/powerpoint/2010/main" val="238600663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3CAE4A-E189-4CAA-B3F5-7E97BC5188E3}"/>
              </a:ext>
            </a:extLst>
          </p:cNvPr>
          <p:cNvSpPr>
            <a:spLocks noGrp="1"/>
          </p:cNvSpPr>
          <p:nvPr>
            <p:ph type="title"/>
          </p:nvPr>
        </p:nvSpPr>
        <p:spPr>
          <a:xfrm>
            <a:off x="838199" y="406400"/>
            <a:ext cx="10515600" cy="583248"/>
          </a:xfrm>
        </p:spPr>
        <p:txBody>
          <a:bodyPr>
            <a:normAutofit fontScale="90000"/>
          </a:bodyPr>
          <a:lstStyle/>
          <a:p>
            <a:r>
              <a:rPr lang="en-NZ" sz="4000" dirty="0"/>
              <a:t>Assembled Outcome Testing (v2):</a:t>
            </a:r>
          </a:p>
        </p:txBody>
      </p:sp>
      <p:sp>
        <p:nvSpPr>
          <p:cNvPr id="3" name="Rectangle 2">
            <a:extLst>
              <a:ext uri="{FF2B5EF4-FFF2-40B4-BE49-F238E27FC236}">
                <a16:creationId xmlns:a16="http://schemas.microsoft.com/office/drawing/2014/main" id="{DB8F61FF-932E-477F-82DD-3F6BB93999C0}"/>
              </a:ext>
            </a:extLst>
          </p:cNvPr>
          <p:cNvSpPr/>
          <p:nvPr/>
        </p:nvSpPr>
        <p:spPr>
          <a:xfrm>
            <a:off x="838199" y="1089283"/>
            <a:ext cx="8767813" cy="702372"/>
          </a:xfrm>
          <a:prstGeom prst="rect">
            <a:avLst/>
          </a:prstGeom>
        </p:spPr>
        <p:txBody>
          <a:bodyPr wrap="square">
            <a:spAutoFit/>
          </a:bodyPr>
          <a:lstStyle/>
          <a:p>
            <a:pPr>
              <a:lnSpc>
                <a:spcPct val="115000"/>
              </a:lnSpc>
              <a:spcAft>
                <a:spcPts val="0"/>
              </a:spcAft>
            </a:pPr>
            <a:r>
              <a:rPr lang="en-NZ" i="1" dirty="0">
                <a:latin typeface="Arial" panose="020B0604020202020204" pitchFamily="34" charset="0"/>
                <a:ea typeface="Arial" panose="020B0604020202020204" pitchFamily="34" charset="0"/>
              </a:rPr>
              <a:t>Show testing for your assembled outcome below.  This should include a test plan followed by screenshot proof.  </a:t>
            </a:r>
            <a:endParaRPr lang="en-NZ" dirty="0">
              <a:latin typeface="Arial" panose="020B0604020202020204" pitchFamily="34" charset="0"/>
              <a:ea typeface="Arial" panose="020B0604020202020204" pitchFamily="34" charset="0"/>
            </a:endParaRPr>
          </a:p>
        </p:txBody>
      </p:sp>
      <p:sp>
        <p:nvSpPr>
          <p:cNvPr id="4" name="TextBox 3">
            <a:extLst>
              <a:ext uri="{FF2B5EF4-FFF2-40B4-BE49-F238E27FC236}">
                <a16:creationId xmlns:a16="http://schemas.microsoft.com/office/drawing/2014/main" id="{884C6D86-1A17-37C1-9E15-A9ED80D707A4}"/>
              </a:ext>
            </a:extLst>
          </p:cNvPr>
          <p:cNvSpPr txBox="1"/>
          <p:nvPr/>
        </p:nvSpPr>
        <p:spPr>
          <a:xfrm>
            <a:off x="382044" y="1202499"/>
            <a:ext cx="3851753" cy="3416320"/>
          </a:xfrm>
          <a:prstGeom prst="rect">
            <a:avLst/>
          </a:prstGeom>
          <a:noFill/>
        </p:spPr>
        <p:txBody>
          <a:bodyPr wrap="square" rtlCol="0">
            <a:spAutoFit/>
          </a:bodyPr>
          <a:lstStyle/>
          <a:p>
            <a:r>
              <a:rPr lang="en-US" dirty="0">
                <a:solidFill>
                  <a:schemeClr val="bg1"/>
                </a:solidFill>
              </a:rPr>
              <a:t>Test: Randomly abort the program (press cancel at anytime throughout the program)</a:t>
            </a: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a:p>
            <a:r>
              <a:rPr lang="en-US" dirty="0">
                <a:solidFill>
                  <a:schemeClr val="bg1"/>
                </a:solidFill>
              </a:rPr>
              <a:t>Results:</a:t>
            </a:r>
          </a:p>
          <a:p>
            <a:pPr marL="285750" indent="-285750">
              <a:buFont typeface="Arial" panose="020B0604020202020204" pitchFamily="34" charset="0"/>
              <a:buChar char="•"/>
            </a:pPr>
            <a:r>
              <a:rPr lang="en-US" dirty="0">
                <a:solidFill>
                  <a:schemeClr val="bg1"/>
                </a:solidFill>
              </a:rPr>
              <a:t>Program crashed (fail)</a:t>
            </a:r>
          </a:p>
        </p:txBody>
      </p:sp>
      <p:pic>
        <p:nvPicPr>
          <p:cNvPr id="6" name="Picture 5">
            <a:extLst>
              <a:ext uri="{FF2B5EF4-FFF2-40B4-BE49-F238E27FC236}">
                <a16:creationId xmlns:a16="http://schemas.microsoft.com/office/drawing/2014/main" id="{0DD15F7B-9C80-A25A-B727-5506EDF74F63}"/>
              </a:ext>
            </a:extLst>
          </p:cNvPr>
          <p:cNvPicPr>
            <a:picLocks noChangeAspect="1"/>
          </p:cNvPicPr>
          <p:nvPr/>
        </p:nvPicPr>
        <p:blipFill>
          <a:blip r:embed="rId3"/>
          <a:stretch>
            <a:fillRect/>
          </a:stretch>
        </p:blipFill>
        <p:spPr>
          <a:xfrm>
            <a:off x="4102971" y="1242486"/>
            <a:ext cx="3723012" cy="1524040"/>
          </a:xfrm>
          <a:prstGeom prst="rect">
            <a:avLst/>
          </a:prstGeom>
        </p:spPr>
      </p:pic>
      <p:pic>
        <p:nvPicPr>
          <p:cNvPr id="8" name="Picture 7">
            <a:extLst>
              <a:ext uri="{FF2B5EF4-FFF2-40B4-BE49-F238E27FC236}">
                <a16:creationId xmlns:a16="http://schemas.microsoft.com/office/drawing/2014/main" id="{BF73834B-CACC-2442-D850-DADEF0CBB032}"/>
              </a:ext>
            </a:extLst>
          </p:cNvPr>
          <p:cNvPicPr>
            <a:picLocks noChangeAspect="1"/>
          </p:cNvPicPr>
          <p:nvPr/>
        </p:nvPicPr>
        <p:blipFill>
          <a:blip r:embed="rId4"/>
          <a:stretch>
            <a:fillRect/>
          </a:stretch>
        </p:blipFill>
        <p:spPr>
          <a:xfrm>
            <a:off x="4154027" y="3269448"/>
            <a:ext cx="3497726" cy="1932248"/>
          </a:xfrm>
          <a:prstGeom prst="rect">
            <a:avLst/>
          </a:prstGeom>
        </p:spPr>
      </p:pic>
      <p:cxnSp>
        <p:nvCxnSpPr>
          <p:cNvPr id="10" name="Straight Arrow Connector 9">
            <a:extLst>
              <a:ext uri="{FF2B5EF4-FFF2-40B4-BE49-F238E27FC236}">
                <a16:creationId xmlns:a16="http://schemas.microsoft.com/office/drawing/2014/main" id="{19F8EED9-A143-9926-C98F-83786FF8ADC1}"/>
              </a:ext>
            </a:extLst>
          </p:cNvPr>
          <p:cNvCxnSpPr>
            <a:cxnSpLocks/>
          </p:cNvCxnSpPr>
          <p:nvPr/>
        </p:nvCxnSpPr>
        <p:spPr>
          <a:xfrm>
            <a:off x="6668429" y="2670717"/>
            <a:ext cx="94786" cy="207970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CE9CDF51-30A3-C603-C03D-EDCA8E62BA88}"/>
              </a:ext>
            </a:extLst>
          </p:cNvPr>
          <p:cNvSpPr/>
          <p:nvPr/>
        </p:nvSpPr>
        <p:spPr>
          <a:xfrm>
            <a:off x="6556917" y="2294577"/>
            <a:ext cx="551985" cy="342686"/>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66AE122-0952-8A81-A333-DF8088D65DC4}"/>
              </a:ext>
            </a:extLst>
          </p:cNvPr>
          <p:cNvSpPr/>
          <p:nvPr/>
        </p:nvSpPr>
        <p:spPr>
          <a:xfrm>
            <a:off x="6490010" y="4783874"/>
            <a:ext cx="524107" cy="345687"/>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Arrow Connector 15">
            <a:extLst>
              <a:ext uri="{FF2B5EF4-FFF2-40B4-BE49-F238E27FC236}">
                <a16:creationId xmlns:a16="http://schemas.microsoft.com/office/drawing/2014/main" id="{56288DE5-ED29-3A6F-B7E3-EB56AFE7815C}"/>
              </a:ext>
            </a:extLst>
          </p:cNvPr>
          <p:cNvCxnSpPr>
            <a:cxnSpLocks/>
          </p:cNvCxnSpPr>
          <p:nvPr/>
        </p:nvCxnSpPr>
        <p:spPr>
          <a:xfrm flipV="1">
            <a:off x="7538224" y="1891290"/>
            <a:ext cx="1466386" cy="241865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8886DE1C-BFD2-7FC5-31C6-C419A35858BA}"/>
              </a:ext>
            </a:extLst>
          </p:cNvPr>
          <p:cNvPicPr>
            <a:picLocks noChangeAspect="1"/>
          </p:cNvPicPr>
          <p:nvPr/>
        </p:nvPicPr>
        <p:blipFill>
          <a:blip r:embed="rId5"/>
          <a:stretch>
            <a:fillRect/>
          </a:stretch>
        </p:blipFill>
        <p:spPr>
          <a:xfrm>
            <a:off x="8315040" y="1235221"/>
            <a:ext cx="3974827" cy="702372"/>
          </a:xfrm>
          <a:prstGeom prst="rect">
            <a:avLst/>
          </a:prstGeom>
        </p:spPr>
      </p:pic>
    </p:spTree>
    <p:extLst>
      <p:ext uri="{BB962C8B-B14F-4D97-AF65-F5344CB8AC3E}">
        <p14:creationId xmlns:p14="http://schemas.microsoft.com/office/powerpoint/2010/main" val="108423319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CB14C4-DAD2-2852-E46E-5798549C656E}"/>
              </a:ext>
            </a:extLst>
          </p:cNvPr>
          <p:cNvSpPr>
            <a:spLocks noGrp="1"/>
          </p:cNvSpPr>
          <p:nvPr>
            <p:ph type="title"/>
          </p:nvPr>
        </p:nvSpPr>
        <p:spPr/>
        <p:txBody>
          <a:bodyPr/>
          <a:lstStyle/>
          <a:p>
            <a:r>
              <a:rPr lang="en-US" dirty="0"/>
              <a:t>Address End user feedback</a:t>
            </a:r>
          </a:p>
        </p:txBody>
      </p:sp>
      <p:graphicFrame>
        <p:nvGraphicFramePr>
          <p:cNvPr id="3" name="Table 3">
            <a:extLst>
              <a:ext uri="{FF2B5EF4-FFF2-40B4-BE49-F238E27FC236}">
                <a16:creationId xmlns:a16="http://schemas.microsoft.com/office/drawing/2014/main" id="{5D6EB3FA-4D88-7EE5-726F-3A89FE43E844}"/>
              </a:ext>
            </a:extLst>
          </p:cNvPr>
          <p:cNvGraphicFramePr>
            <a:graphicFrameLocks noGrp="1"/>
          </p:cNvGraphicFramePr>
          <p:nvPr>
            <p:extLst>
              <p:ext uri="{D42A27DB-BD31-4B8C-83A1-F6EECF244321}">
                <p14:modId xmlns:p14="http://schemas.microsoft.com/office/powerpoint/2010/main" val="1679286861"/>
              </p:ext>
            </p:extLst>
          </p:nvPr>
        </p:nvGraphicFramePr>
        <p:xfrm>
          <a:off x="203200" y="1968592"/>
          <a:ext cx="8128000" cy="348488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1122316564"/>
                    </a:ext>
                  </a:extLst>
                </a:gridCol>
                <a:gridCol w="4064000">
                  <a:extLst>
                    <a:ext uri="{9D8B030D-6E8A-4147-A177-3AD203B41FA5}">
                      <a16:colId xmlns:a16="http://schemas.microsoft.com/office/drawing/2014/main" val="114706814"/>
                    </a:ext>
                  </a:extLst>
                </a:gridCol>
              </a:tblGrid>
              <a:tr h="370840">
                <a:tc>
                  <a:txBody>
                    <a:bodyPr/>
                    <a:lstStyle/>
                    <a:p>
                      <a:r>
                        <a:rPr lang="en-US" dirty="0"/>
                        <a:t>User Feedback</a:t>
                      </a:r>
                    </a:p>
                  </a:txBody>
                  <a:tcPr/>
                </a:tc>
                <a:tc>
                  <a:txBody>
                    <a:bodyPr/>
                    <a:lstStyle/>
                    <a:p>
                      <a:r>
                        <a:rPr lang="en-US" dirty="0"/>
                        <a:t>Outcome</a:t>
                      </a:r>
                    </a:p>
                  </a:txBody>
                  <a:tcPr/>
                </a:tc>
                <a:extLst>
                  <a:ext uri="{0D108BD9-81ED-4DB2-BD59-A6C34878D82A}">
                    <a16:rowId xmlns:a16="http://schemas.microsoft.com/office/drawing/2014/main" val="1450229220"/>
                  </a:ext>
                </a:extLst>
              </a:tr>
              <a:tr h="370840">
                <a:tc>
                  <a:txBody>
                    <a:bodyPr/>
                    <a:lstStyle/>
                    <a:p>
                      <a:r>
                        <a:rPr lang="en-US" dirty="0"/>
                        <a:t>Joshua Horn – You need to have your program to not crash when everything in your dictionary has been deleted</a:t>
                      </a:r>
                    </a:p>
                  </a:txBody>
                  <a:tcPr/>
                </a:tc>
                <a:tc>
                  <a:txBody>
                    <a:bodyPr/>
                    <a:lstStyle/>
                    <a:p>
                      <a:r>
                        <a:rPr lang="en-US" dirty="0"/>
                        <a:t>I created a method that in the unlikely scenario that everything inside the dictionary has been deleted, the program will not crash</a:t>
                      </a:r>
                    </a:p>
                  </a:txBody>
                  <a:tcPr/>
                </a:tc>
                <a:extLst>
                  <a:ext uri="{0D108BD9-81ED-4DB2-BD59-A6C34878D82A}">
                    <a16:rowId xmlns:a16="http://schemas.microsoft.com/office/drawing/2014/main" val="1518754648"/>
                  </a:ext>
                </a:extLst>
              </a:tr>
              <a:tr h="370840">
                <a:tc>
                  <a:txBody>
                    <a:bodyPr/>
                    <a:lstStyle/>
                    <a:p>
                      <a:r>
                        <a:rPr lang="en-US" dirty="0"/>
                        <a:t>Katelyn Gee – It would be cool if you could give your </a:t>
                      </a:r>
                      <a:r>
                        <a:rPr lang="en-US" dirty="0" err="1"/>
                        <a:t>easygui</a:t>
                      </a:r>
                      <a:r>
                        <a:rPr lang="en-US" dirty="0"/>
                        <a:t> boxes titles</a:t>
                      </a:r>
                    </a:p>
                  </a:txBody>
                  <a:tcPr/>
                </a:tc>
                <a:tc>
                  <a:txBody>
                    <a:bodyPr/>
                    <a:lstStyle/>
                    <a:p>
                      <a:r>
                        <a:rPr lang="en-US" dirty="0"/>
                        <a:t>(in v.4) created ‘titles’ for every </a:t>
                      </a:r>
                      <a:r>
                        <a:rPr lang="en-US" dirty="0" err="1"/>
                        <a:t>easygui</a:t>
                      </a:r>
                      <a:r>
                        <a:rPr lang="en-US" dirty="0"/>
                        <a:t> box to make it more intuitive for the user to use</a:t>
                      </a:r>
                    </a:p>
                  </a:txBody>
                  <a:tcPr/>
                </a:tc>
                <a:extLst>
                  <a:ext uri="{0D108BD9-81ED-4DB2-BD59-A6C34878D82A}">
                    <a16:rowId xmlns:a16="http://schemas.microsoft.com/office/drawing/2014/main" val="3091090763"/>
                  </a:ext>
                </a:extLst>
              </a:tr>
              <a:tr h="370840">
                <a:tc>
                  <a:txBody>
                    <a:bodyPr/>
                    <a:lstStyle/>
                    <a:p>
                      <a:r>
                        <a:rPr lang="en-US" dirty="0"/>
                        <a:t>Ethan Wong – the cancel button needs to work</a:t>
                      </a:r>
                    </a:p>
                  </a:txBody>
                  <a:tcPr/>
                </a:tc>
                <a:tc>
                  <a:txBody>
                    <a:bodyPr/>
                    <a:lstStyle/>
                    <a:p>
                      <a:r>
                        <a:rPr lang="en-US" dirty="0"/>
                        <a:t>(in v.4) programed the cancel buttons to lead back to the main menu</a:t>
                      </a:r>
                    </a:p>
                  </a:txBody>
                  <a:tcPr/>
                </a:tc>
                <a:extLst>
                  <a:ext uri="{0D108BD9-81ED-4DB2-BD59-A6C34878D82A}">
                    <a16:rowId xmlns:a16="http://schemas.microsoft.com/office/drawing/2014/main" val="593358295"/>
                  </a:ext>
                </a:extLst>
              </a:tr>
              <a:tr h="370840">
                <a:tc>
                  <a:txBody>
                    <a:bodyPr/>
                    <a:lstStyle/>
                    <a:p>
                      <a:endParaRPr lang="en-US" dirty="0"/>
                    </a:p>
                  </a:txBody>
                  <a:tcPr/>
                </a:tc>
                <a:tc>
                  <a:txBody>
                    <a:bodyPr/>
                    <a:lstStyle/>
                    <a:p>
                      <a:endParaRPr lang="en-US" dirty="0"/>
                    </a:p>
                  </a:txBody>
                  <a:tcPr/>
                </a:tc>
                <a:extLst>
                  <a:ext uri="{0D108BD9-81ED-4DB2-BD59-A6C34878D82A}">
                    <a16:rowId xmlns:a16="http://schemas.microsoft.com/office/drawing/2014/main" val="573517930"/>
                  </a:ext>
                </a:extLst>
              </a:tr>
            </a:tbl>
          </a:graphicData>
        </a:graphic>
      </p:graphicFrame>
      <p:pic>
        <p:nvPicPr>
          <p:cNvPr id="5" name="Picture 4">
            <a:extLst>
              <a:ext uri="{FF2B5EF4-FFF2-40B4-BE49-F238E27FC236}">
                <a16:creationId xmlns:a16="http://schemas.microsoft.com/office/drawing/2014/main" id="{BD3FE385-7585-797D-41BE-54CFE5C1CB75}"/>
              </a:ext>
            </a:extLst>
          </p:cNvPr>
          <p:cNvPicPr>
            <a:picLocks noChangeAspect="1"/>
          </p:cNvPicPr>
          <p:nvPr/>
        </p:nvPicPr>
        <p:blipFill>
          <a:blip r:embed="rId2"/>
          <a:stretch>
            <a:fillRect/>
          </a:stretch>
        </p:blipFill>
        <p:spPr>
          <a:xfrm>
            <a:off x="8513956" y="2871917"/>
            <a:ext cx="3365344" cy="1377626"/>
          </a:xfrm>
          <a:prstGeom prst="rect">
            <a:avLst/>
          </a:prstGeom>
        </p:spPr>
      </p:pic>
      <p:sp>
        <p:nvSpPr>
          <p:cNvPr id="6" name="Oval 5">
            <a:extLst>
              <a:ext uri="{FF2B5EF4-FFF2-40B4-BE49-F238E27FC236}">
                <a16:creationId xmlns:a16="http://schemas.microsoft.com/office/drawing/2014/main" id="{F8F9502E-1741-2A31-ADE8-C29B540ECAA5}"/>
              </a:ext>
            </a:extLst>
          </p:cNvPr>
          <p:cNvSpPr/>
          <p:nvPr/>
        </p:nvSpPr>
        <p:spPr>
          <a:xfrm>
            <a:off x="8703527" y="2854712"/>
            <a:ext cx="585439" cy="306659"/>
          </a:xfrm>
          <a:prstGeom prst="ellipse">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79A821DB-062E-1559-FFBB-E6B163D601EB}"/>
              </a:ext>
            </a:extLst>
          </p:cNvPr>
          <p:cNvCxnSpPr>
            <a:stCxn id="6" idx="4"/>
          </p:cNvCxnSpPr>
          <p:nvPr/>
        </p:nvCxnSpPr>
        <p:spPr>
          <a:xfrm>
            <a:off x="8996247" y="3161371"/>
            <a:ext cx="214660" cy="20462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3F7DD21C-7054-4880-F379-CF2857843E07}"/>
              </a:ext>
            </a:extLst>
          </p:cNvPr>
          <p:cNvSpPr txBox="1"/>
          <p:nvPr/>
        </p:nvSpPr>
        <p:spPr>
          <a:xfrm>
            <a:off x="8996247" y="5347010"/>
            <a:ext cx="2662353" cy="646331"/>
          </a:xfrm>
          <a:prstGeom prst="rect">
            <a:avLst/>
          </a:prstGeom>
          <a:noFill/>
        </p:spPr>
        <p:txBody>
          <a:bodyPr wrap="square" rtlCol="0">
            <a:spAutoFit/>
          </a:bodyPr>
          <a:lstStyle/>
          <a:p>
            <a:r>
              <a:rPr lang="en-US" dirty="0">
                <a:solidFill>
                  <a:schemeClr val="bg1"/>
                </a:solidFill>
              </a:rPr>
              <a:t>Titles – a subtle but very helpful change</a:t>
            </a:r>
          </a:p>
        </p:txBody>
      </p:sp>
    </p:spTree>
    <p:extLst>
      <p:ext uri="{BB962C8B-B14F-4D97-AF65-F5344CB8AC3E}">
        <p14:creationId xmlns:p14="http://schemas.microsoft.com/office/powerpoint/2010/main" val="173405319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1BA8D5-CA51-3228-01C6-07D6DE452AD9}"/>
              </a:ext>
            </a:extLst>
          </p:cNvPr>
          <p:cNvSpPr>
            <a:spLocks noGrp="1"/>
          </p:cNvSpPr>
          <p:nvPr>
            <p:ph type="title"/>
          </p:nvPr>
        </p:nvSpPr>
        <p:spPr>
          <a:xfrm>
            <a:off x="0" y="0"/>
            <a:ext cx="10515600" cy="1325563"/>
          </a:xfrm>
        </p:spPr>
        <p:txBody>
          <a:bodyPr/>
          <a:lstStyle/>
          <a:p>
            <a:r>
              <a:rPr lang="en-US" dirty="0"/>
              <a:t>Assembled outcome testing – v4</a:t>
            </a:r>
          </a:p>
        </p:txBody>
      </p:sp>
      <p:sp>
        <p:nvSpPr>
          <p:cNvPr id="4" name="TextBox 3">
            <a:extLst>
              <a:ext uri="{FF2B5EF4-FFF2-40B4-BE49-F238E27FC236}">
                <a16:creationId xmlns:a16="http://schemas.microsoft.com/office/drawing/2014/main" id="{85280D87-7441-91E9-EFD5-C7E9EB9167B6}"/>
              </a:ext>
            </a:extLst>
          </p:cNvPr>
          <p:cNvSpPr txBox="1"/>
          <p:nvPr/>
        </p:nvSpPr>
        <p:spPr>
          <a:xfrm>
            <a:off x="639802" y="1325563"/>
            <a:ext cx="6219592" cy="3416320"/>
          </a:xfrm>
          <a:prstGeom prst="rect">
            <a:avLst/>
          </a:prstGeom>
          <a:noFill/>
        </p:spPr>
        <p:txBody>
          <a:bodyPr wrap="square">
            <a:spAutoFit/>
          </a:bodyPr>
          <a:lstStyle/>
          <a:p>
            <a:r>
              <a:rPr lang="en-US" dirty="0">
                <a:solidFill>
                  <a:schemeClr val="bg1"/>
                </a:solidFill>
              </a:rPr>
              <a:t>Test:</a:t>
            </a:r>
          </a:p>
          <a:p>
            <a:pPr marL="285750" indent="-285750">
              <a:buFont typeface="Arial" panose="020B0604020202020204" pitchFamily="34" charset="0"/>
              <a:buChar char="•"/>
            </a:pPr>
            <a:r>
              <a:rPr lang="en-US" dirty="0">
                <a:solidFill>
                  <a:schemeClr val="bg1"/>
                </a:solidFill>
              </a:rPr>
              <a:t>Randomly abort the program (press cancel at anytime throughout the program)</a:t>
            </a: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endParaRPr lang="en-US" dirty="0">
              <a:solidFill>
                <a:schemeClr val="bg1"/>
              </a:solidFill>
            </a:endParaRPr>
          </a:p>
          <a:p>
            <a:r>
              <a:rPr lang="en-US" dirty="0">
                <a:solidFill>
                  <a:schemeClr val="bg1"/>
                </a:solidFill>
              </a:rPr>
              <a:t>Results:</a:t>
            </a:r>
          </a:p>
          <a:p>
            <a:pPr marL="285750" indent="-285750">
              <a:buFont typeface="Arial" panose="020B0604020202020204" pitchFamily="34" charset="0"/>
              <a:buChar char="•"/>
            </a:pPr>
            <a:r>
              <a:rPr lang="en-US" dirty="0">
                <a:solidFill>
                  <a:schemeClr val="bg1"/>
                </a:solidFill>
              </a:rPr>
              <a:t>Program returns to ‘main menu’ – success.  Also works</a:t>
            </a:r>
          </a:p>
          <a:p>
            <a:r>
              <a:rPr lang="en-US" dirty="0">
                <a:solidFill>
                  <a:schemeClr val="bg1"/>
                </a:solidFill>
              </a:rPr>
              <a:t>If ‘esc’ key on keyboard pressed</a:t>
            </a:r>
          </a:p>
        </p:txBody>
      </p:sp>
      <p:pic>
        <p:nvPicPr>
          <p:cNvPr id="6" name="Picture 5">
            <a:extLst>
              <a:ext uri="{FF2B5EF4-FFF2-40B4-BE49-F238E27FC236}">
                <a16:creationId xmlns:a16="http://schemas.microsoft.com/office/drawing/2014/main" id="{DADCBEA2-9BBB-874E-E53A-682249A48E69}"/>
              </a:ext>
            </a:extLst>
          </p:cNvPr>
          <p:cNvPicPr>
            <a:picLocks noChangeAspect="1"/>
          </p:cNvPicPr>
          <p:nvPr/>
        </p:nvPicPr>
        <p:blipFill>
          <a:blip r:embed="rId2"/>
          <a:stretch>
            <a:fillRect/>
          </a:stretch>
        </p:blipFill>
        <p:spPr>
          <a:xfrm>
            <a:off x="6528716" y="4344909"/>
            <a:ext cx="4397944" cy="1268219"/>
          </a:xfrm>
          <a:prstGeom prst="rect">
            <a:avLst/>
          </a:prstGeom>
        </p:spPr>
      </p:pic>
      <p:pic>
        <p:nvPicPr>
          <p:cNvPr id="8" name="Picture 7">
            <a:extLst>
              <a:ext uri="{FF2B5EF4-FFF2-40B4-BE49-F238E27FC236}">
                <a16:creationId xmlns:a16="http://schemas.microsoft.com/office/drawing/2014/main" id="{D07F742B-F47B-F869-0A90-0AE479465169}"/>
              </a:ext>
            </a:extLst>
          </p:cNvPr>
          <p:cNvPicPr>
            <a:picLocks noChangeAspect="1"/>
          </p:cNvPicPr>
          <p:nvPr/>
        </p:nvPicPr>
        <p:blipFill>
          <a:blip r:embed="rId3"/>
          <a:stretch>
            <a:fillRect/>
          </a:stretch>
        </p:blipFill>
        <p:spPr>
          <a:xfrm>
            <a:off x="6629661" y="1838265"/>
            <a:ext cx="3885939" cy="1590735"/>
          </a:xfrm>
          <a:prstGeom prst="rect">
            <a:avLst/>
          </a:prstGeom>
        </p:spPr>
      </p:pic>
      <p:sp>
        <p:nvSpPr>
          <p:cNvPr id="9" name="Rectangle 8">
            <a:extLst>
              <a:ext uri="{FF2B5EF4-FFF2-40B4-BE49-F238E27FC236}">
                <a16:creationId xmlns:a16="http://schemas.microsoft.com/office/drawing/2014/main" id="{3E253566-4EB2-5F85-B79C-483AFFB4E4AD}"/>
              </a:ext>
            </a:extLst>
          </p:cNvPr>
          <p:cNvSpPr/>
          <p:nvPr/>
        </p:nvSpPr>
        <p:spPr>
          <a:xfrm>
            <a:off x="9162789" y="2895223"/>
            <a:ext cx="601249" cy="367807"/>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20453C22-D015-36C3-301F-2FAF2437EB20}"/>
              </a:ext>
            </a:extLst>
          </p:cNvPr>
          <p:cNvCxnSpPr/>
          <p:nvPr/>
        </p:nvCxnSpPr>
        <p:spPr>
          <a:xfrm flipH="1">
            <a:off x="9162789" y="3323063"/>
            <a:ext cx="193084" cy="14663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255093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168B5A-EFF4-4803-8DA6-5994B306EBAF}"/>
              </a:ext>
            </a:extLst>
          </p:cNvPr>
          <p:cNvSpPr>
            <a:spLocks noGrp="1"/>
          </p:cNvSpPr>
          <p:nvPr>
            <p:ph type="title"/>
          </p:nvPr>
        </p:nvSpPr>
        <p:spPr>
          <a:xfrm>
            <a:off x="838200" y="365125"/>
            <a:ext cx="10515600" cy="640715"/>
          </a:xfrm>
        </p:spPr>
        <p:txBody>
          <a:bodyPr>
            <a:normAutofit fontScale="90000"/>
          </a:bodyPr>
          <a:lstStyle/>
          <a:p>
            <a:pPr>
              <a:lnSpc>
                <a:spcPct val="115000"/>
              </a:lnSpc>
              <a:spcAft>
                <a:spcPts val="0"/>
              </a:spcAft>
            </a:pPr>
            <a:r>
              <a:rPr lang="en-NZ" sz="4000" dirty="0"/>
              <a:t>Address relevant Implications:</a:t>
            </a:r>
          </a:p>
        </p:txBody>
      </p:sp>
      <p:graphicFrame>
        <p:nvGraphicFramePr>
          <p:cNvPr id="4" name="Table 4">
            <a:extLst>
              <a:ext uri="{FF2B5EF4-FFF2-40B4-BE49-F238E27FC236}">
                <a16:creationId xmlns:a16="http://schemas.microsoft.com/office/drawing/2014/main" id="{54A393A9-6C94-409B-BDCB-65C4ABAA2DD1}"/>
              </a:ext>
            </a:extLst>
          </p:cNvPr>
          <p:cNvGraphicFramePr>
            <a:graphicFrameLocks noGrp="1"/>
          </p:cNvGraphicFramePr>
          <p:nvPr>
            <p:extLst>
              <p:ext uri="{D42A27DB-BD31-4B8C-83A1-F6EECF244321}">
                <p14:modId xmlns:p14="http://schemas.microsoft.com/office/powerpoint/2010/main" val="653772071"/>
              </p:ext>
            </p:extLst>
          </p:nvPr>
        </p:nvGraphicFramePr>
        <p:xfrm>
          <a:off x="1034918" y="1394190"/>
          <a:ext cx="10875000" cy="4455160"/>
        </p:xfrm>
        <a:graphic>
          <a:graphicData uri="http://schemas.openxmlformats.org/drawingml/2006/table">
            <a:tbl>
              <a:tblPr firstRow="1" bandRow="1">
                <a:tableStyleId>{5C22544A-7EE6-4342-B048-85BDC9FD1C3A}</a:tableStyleId>
              </a:tblPr>
              <a:tblGrid>
                <a:gridCol w="4332212">
                  <a:extLst>
                    <a:ext uri="{9D8B030D-6E8A-4147-A177-3AD203B41FA5}">
                      <a16:colId xmlns:a16="http://schemas.microsoft.com/office/drawing/2014/main" val="2849256304"/>
                    </a:ext>
                  </a:extLst>
                </a:gridCol>
                <a:gridCol w="6542788">
                  <a:extLst>
                    <a:ext uri="{9D8B030D-6E8A-4147-A177-3AD203B41FA5}">
                      <a16:colId xmlns:a16="http://schemas.microsoft.com/office/drawing/2014/main" val="2106481727"/>
                    </a:ext>
                  </a:extLst>
                </a:gridCol>
              </a:tblGrid>
              <a:tr h="370840">
                <a:tc>
                  <a:txBody>
                    <a:bodyPr/>
                    <a:lstStyle/>
                    <a:p>
                      <a:r>
                        <a:rPr lang="en-NZ" sz="1400" dirty="0"/>
                        <a:t>Relevant implication</a:t>
                      </a:r>
                    </a:p>
                  </a:txBody>
                  <a:tcPr/>
                </a:tc>
                <a:tc>
                  <a:txBody>
                    <a:bodyPr/>
                    <a:lstStyle/>
                    <a:p>
                      <a:r>
                        <a:rPr lang="en-NZ" sz="1400" dirty="0"/>
                        <a:t>Explain how your final outcome </a:t>
                      </a:r>
                      <a:r>
                        <a:rPr lang="en-NZ" sz="1400" b="1" i="1" dirty="0"/>
                        <a:t>addresses</a:t>
                      </a:r>
                      <a:r>
                        <a:rPr lang="en-NZ" sz="1400" dirty="0"/>
                        <a:t> each implication</a:t>
                      </a:r>
                    </a:p>
                  </a:txBody>
                  <a:tcPr/>
                </a:tc>
                <a:extLst>
                  <a:ext uri="{0D108BD9-81ED-4DB2-BD59-A6C34878D82A}">
                    <a16:rowId xmlns:a16="http://schemas.microsoft.com/office/drawing/2014/main" val="2286542890"/>
                  </a:ext>
                </a:extLst>
              </a:tr>
              <a:tr h="370840">
                <a:tc>
                  <a:txBody>
                    <a:bodyPr/>
                    <a:lstStyle/>
                    <a:p>
                      <a:r>
                        <a:rPr lang="en-NZ" sz="1400" dirty="0" err="1"/>
                        <a:t>Useablilty</a:t>
                      </a:r>
                      <a:endParaRPr lang="en-NZ" sz="1400" dirty="0"/>
                    </a:p>
                  </a:txBody>
                  <a:tcPr/>
                </a:tc>
                <a:tc>
                  <a:txBody>
                    <a:bodyPr/>
                    <a:lstStyle/>
                    <a:p>
                      <a:r>
                        <a:rPr lang="en-NZ" sz="1400" dirty="0"/>
                        <a:t>The program can be used by anyone as everything is clearly labelled, and any accidental wrong integer/string entered will be error-checked by the program, and if any errors are found, will be pointed out by the program</a:t>
                      </a:r>
                    </a:p>
                  </a:txBody>
                  <a:tcPr/>
                </a:tc>
                <a:extLst>
                  <a:ext uri="{0D108BD9-81ED-4DB2-BD59-A6C34878D82A}">
                    <a16:rowId xmlns:a16="http://schemas.microsoft.com/office/drawing/2014/main" val="2636529970"/>
                  </a:ext>
                </a:extLst>
              </a:tr>
              <a:tr h="370840">
                <a:tc>
                  <a:txBody>
                    <a:bodyPr/>
                    <a:lstStyle/>
                    <a:p>
                      <a:r>
                        <a:rPr lang="en-NZ" sz="1400" dirty="0"/>
                        <a:t>Practicality </a:t>
                      </a:r>
                    </a:p>
                  </a:txBody>
                  <a:tcPr/>
                </a:tc>
                <a:tc>
                  <a:txBody>
                    <a:bodyPr/>
                    <a:lstStyle/>
                    <a:p>
                      <a:r>
                        <a:rPr lang="en-NZ" sz="1400" dirty="0"/>
                        <a:t>Every component in the program is useful somewhat, and clearly labelled.  For practical reasons, the search functionality was replaced with a </a:t>
                      </a:r>
                      <a:r>
                        <a:rPr lang="en-NZ" sz="1400" dirty="0" err="1"/>
                        <a:t>choicebox</a:t>
                      </a:r>
                      <a:r>
                        <a:rPr lang="en-NZ" sz="1400" dirty="0"/>
                        <a:t> that displays all of the cards to the user, as the user might not necessarily know what they are searching for and if it is correct</a:t>
                      </a:r>
                    </a:p>
                  </a:txBody>
                  <a:tcPr/>
                </a:tc>
                <a:extLst>
                  <a:ext uri="{0D108BD9-81ED-4DB2-BD59-A6C34878D82A}">
                    <a16:rowId xmlns:a16="http://schemas.microsoft.com/office/drawing/2014/main" val="845002142"/>
                  </a:ext>
                </a:extLst>
              </a:tr>
              <a:tr h="370840">
                <a:tc>
                  <a:txBody>
                    <a:bodyPr/>
                    <a:lstStyle/>
                    <a:p>
                      <a:r>
                        <a:rPr lang="en-NZ" sz="1400" dirty="0"/>
                        <a:t>Accessibility </a:t>
                      </a:r>
                    </a:p>
                  </a:txBody>
                  <a:tcPr/>
                </a:tc>
                <a:tc>
                  <a:txBody>
                    <a:bodyPr/>
                    <a:lstStyle/>
                    <a:p>
                      <a:r>
                        <a:rPr lang="en-NZ" sz="1400" dirty="0"/>
                        <a:t>The program is based off </a:t>
                      </a:r>
                      <a:r>
                        <a:rPr lang="en-NZ" sz="1400" dirty="0" err="1"/>
                        <a:t>easygui</a:t>
                      </a:r>
                      <a:r>
                        <a:rPr lang="en-NZ" sz="1400" dirty="0"/>
                        <a:t>, and I took advantage of the different tools they offer so all that the user is entering are numbers and names, when prompted to do so.  There is no spelling skills necessary to search for items.</a:t>
                      </a:r>
                    </a:p>
                  </a:txBody>
                  <a:tcPr/>
                </a:tc>
                <a:extLst>
                  <a:ext uri="{0D108BD9-81ED-4DB2-BD59-A6C34878D82A}">
                    <a16:rowId xmlns:a16="http://schemas.microsoft.com/office/drawing/2014/main" val="1686164491"/>
                  </a:ext>
                </a:extLst>
              </a:tr>
              <a:tr h="370840">
                <a:tc>
                  <a:txBody>
                    <a:bodyPr/>
                    <a:lstStyle/>
                    <a:p>
                      <a:r>
                        <a:rPr lang="en-NZ" sz="1400" dirty="0"/>
                        <a:t>Stability</a:t>
                      </a:r>
                    </a:p>
                  </a:txBody>
                  <a:tcPr/>
                </a:tc>
                <a:tc>
                  <a:txBody>
                    <a:bodyPr/>
                    <a:lstStyle/>
                    <a:p>
                      <a:r>
                        <a:rPr lang="en-NZ" sz="1400" dirty="0"/>
                        <a:t>The program has been thoroughly tested both in individual components, and as a whole and everything that the </a:t>
                      </a:r>
                      <a:r>
                        <a:rPr lang="en-NZ" sz="1400" dirty="0" err="1"/>
                        <a:t>easygui</a:t>
                      </a:r>
                      <a:r>
                        <a:rPr lang="en-NZ" sz="1400" dirty="0"/>
                        <a:t> boxes, including cancel buttons which you don’t have to code for the program to work, has been programmed so that errors won’t occur.  I have had end-users testing the program to ensure that other people won’t find bugs as well.</a:t>
                      </a:r>
                    </a:p>
                  </a:txBody>
                  <a:tcPr/>
                </a:tc>
                <a:extLst>
                  <a:ext uri="{0D108BD9-81ED-4DB2-BD59-A6C34878D82A}">
                    <a16:rowId xmlns:a16="http://schemas.microsoft.com/office/drawing/2014/main" val="1038612699"/>
                  </a:ext>
                </a:extLst>
              </a:tr>
              <a:tr h="370840">
                <a:tc>
                  <a:txBody>
                    <a:bodyPr/>
                    <a:lstStyle/>
                    <a:p>
                      <a:r>
                        <a:rPr lang="en-NZ" sz="1400" dirty="0"/>
                        <a:t>Reliability </a:t>
                      </a:r>
                    </a:p>
                  </a:txBody>
                  <a:tcPr/>
                </a:tc>
                <a:tc>
                  <a:txBody>
                    <a:bodyPr/>
                    <a:lstStyle/>
                    <a:p>
                      <a:r>
                        <a:rPr lang="en-NZ" sz="1400" dirty="0"/>
                        <a:t>There are error checkers in place for integers above 25 and strings (letters) being entered in place of numbers, so that instead of the program crashing, it will throw an error to the user and prompt the user to re-enter</a:t>
                      </a:r>
                    </a:p>
                  </a:txBody>
                  <a:tcPr/>
                </a:tc>
                <a:extLst>
                  <a:ext uri="{0D108BD9-81ED-4DB2-BD59-A6C34878D82A}">
                    <a16:rowId xmlns:a16="http://schemas.microsoft.com/office/drawing/2014/main" val="2591210137"/>
                  </a:ext>
                </a:extLst>
              </a:tr>
            </a:tbl>
          </a:graphicData>
        </a:graphic>
      </p:graphicFrame>
    </p:spTree>
    <p:extLst>
      <p:ext uri="{BB962C8B-B14F-4D97-AF65-F5344CB8AC3E}">
        <p14:creationId xmlns:p14="http://schemas.microsoft.com/office/powerpoint/2010/main" val="105344469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2183D5-E1F8-4917-B0BA-FC2E62047445}"/>
              </a:ext>
            </a:extLst>
          </p:cNvPr>
          <p:cNvSpPr>
            <a:spLocks noGrp="1"/>
          </p:cNvSpPr>
          <p:nvPr>
            <p:ph type="title"/>
          </p:nvPr>
        </p:nvSpPr>
        <p:spPr>
          <a:xfrm>
            <a:off x="838200" y="365125"/>
            <a:ext cx="10515600" cy="559435"/>
          </a:xfrm>
        </p:spPr>
        <p:txBody>
          <a:bodyPr>
            <a:normAutofit fontScale="90000"/>
          </a:bodyPr>
          <a:lstStyle/>
          <a:p>
            <a:r>
              <a:rPr lang="en-NZ" sz="4000" dirty="0"/>
              <a:t>Version Control Evidence:</a:t>
            </a:r>
          </a:p>
        </p:txBody>
      </p:sp>
      <p:sp>
        <p:nvSpPr>
          <p:cNvPr id="3" name="Rectangle 2">
            <a:extLst>
              <a:ext uri="{FF2B5EF4-FFF2-40B4-BE49-F238E27FC236}">
                <a16:creationId xmlns:a16="http://schemas.microsoft.com/office/drawing/2014/main" id="{A89172B1-B985-48A3-8018-FC6FF45BCE4F}"/>
              </a:ext>
            </a:extLst>
          </p:cNvPr>
          <p:cNvSpPr/>
          <p:nvPr/>
        </p:nvSpPr>
        <p:spPr>
          <a:xfrm>
            <a:off x="675639" y="1081088"/>
            <a:ext cx="9513815" cy="1020921"/>
          </a:xfrm>
          <a:prstGeom prst="rect">
            <a:avLst/>
          </a:prstGeom>
        </p:spPr>
        <p:txBody>
          <a:bodyPr wrap="square">
            <a:spAutoFit/>
          </a:bodyPr>
          <a:lstStyle/>
          <a:p>
            <a:pPr>
              <a:lnSpc>
                <a:spcPct val="115000"/>
              </a:lnSpc>
              <a:spcAft>
                <a:spcPts val="0"/>
              </a:spcAft>
            </a:pPr>
            <a:r>
              <a:rPr lang="en-NZ" i="1" dirty="0">
                <a:latin typeface="Arial" panose="020B0604020202020204" pitchFamily="34" charset="0"/>
                <a:ea typeface="Arial" panose="020B0604020202020204" pitchFamily="34" charset="0"/>
              </a:rPr>
              <a:t>Your version control evidence should go here.  This could be in the form of screenshots (both of your GitHub repository as well as your local project folder) as evidence of your incremental development.</a:t>
            </a:r>
            <a:endParaRPr lang="en-NZ" dirty="0">
              <a:latin typeface="Arial" panose="020B0604020202020204" pitchFamily="34" charset="0"/>
              <a:ea typeface="Arial" panose="020B0604020202020204" pitchFamily="34" charset="0"/>
            </a:endParaRPr>
          </a:p>
        </p:txBody>
      </p:sp>
      <p:pic>
        <p:nvPicPr>
          <p:cNvPr id="5" name="Picture 4">
            <a:extLst>
              <a:ext uri="{FF2B5EF4-FFF2-40B4-BE49-F238E27FC236}">
                <a16:creationId xmlns:a16="http://schemas.microsoft.com/office/drawing/2014/main" id="{56432EA3-42F0-177D-3466-C70F41C0BDC5}"/>
              </a:ext>
            </a:extLst>
          </p:cNvPr>
          <p:cNvPicPr>
            <a:picLocks noChangeAspect="1"/>
          </p:cNvPicPr>
          <p:nvPr/>
        </p:nvPicPr>
        <p:blipFill>
          <a:blip r:embed="rId3"/>
          <a:stretch>
            <a:fillRect/>
          </a:stretch>
        </p:blipFill>
        <p:spPr>
          <a:xfrm>
            <a:off x="590667" y="980349"/>
            <a:ext cx="5838251" cy="5133635"/>
          </a:xfrm>
          <a:prstGeom prst="rect">
            <a:avLst/>
          </a:prstGeom>
        </p:spPr>
      </p:pic>
    </p:spTree>
    <p:extLst>
      <p:ext uri="{BB962C8B-B14F-4D97-AF65-F5344CB8AC3E}">
        <p14:creationId xmlns:p14="http://schemas.microsoft.com/office/powerpoint/2010/main" val="135754975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ACDA33-0554-1A43-32AE-6DCC857529A1}"/>
              </a:ext>
            </a:extLst>
          </p:cNvPr>
          <p:cNvSpPr>
            <a:spLocks noGrp="1"/>
          </p:cNvSpPr>
          <p:nvPr>
            <p:ph type="title"/>
          </p:nvPr>
        </p:nvSpPr>
        <p:spPr>
          <a:xfrm>
            <a:off x="0" y="0"/>
            <a:ext cx="10515600" cy="1325563"/>
          </a:xfrm>
        </p:spPr>
        <p:txBody>
          <a:bodyPr/>
          <a:lstStyle/>
          <a:p>
            <a:r>
              <a:rPr lang="en-US" dirty="0" err="1"/>
              <a:t>v.C</a:t>
            </a:r>
            <a:r>
              <a:rPr lang="en-US" dirty="0"/>
              <a:t> evidence</a:t>
            </a:r>
          </a:p>
        </p:txBody>
      </p:sp>
      <p:pic>
        <p:nvPicPr>
          <p:cNvPr id="4" name="Picture 3">
            <a:extLst>
              <a:ext uri="{FF2B5EF4-FFF2-40B4-BE49-F238E27FC236}">
                <a16:creationId xmlns:a16="http://schemas.microsoft.com/office/drawing/2014/main" id="{0C152392-3C90-78C1-3136-AF5A5EF3AA6F}"/>
              </a:ext>
            </a:extLst>
          </p:cNvPr>
          <p:cNvPicPr>
            <a:picLocks noChangeAspect="1"/>
          </p:cNvPicPr>
          <p:nvPr/>
        </p:nvPicPr>
        <p:blipFill>
          <a:blip r:embed="rId2"/>
          <a:stretch>
            <a:fillRect/>
          </a:stretch>
        </p:blipFill>
        <p:spPr>
          <a:xfrm>
            <a:off x="2174487" y="1249247"/>
            <a:ext cx="8384068" cy="5346699"/>
          </a:xfrm>
          <a:prstGeom prst="rect">
            <a:avLst/>
          </a:prstGeom>
        </p:spPr>
      </p:pic>
    </p:spTree>
    <p:extLst>
      <p:ext uri="{BB962C8B-B14F-4D97-AF65-F5344CB8AC3E}">
        <p14:creationId xmlns:p14="http://schemas.microsoft.com/office/powerpoint/2010/main" val="74980812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C904DD-5A10-446B-A89E-8DA5AC00DE23}"/>
              </a:ext>
            </a:extLst>
          </p:cNvPr>
          <p:cNvSpPr>
            <a:spLocks noGrp="1"/>
          </p:cNvSpPr>
          <p:nvPr>
            <p:ph type="title"/>
          </p:nvPr>
        </p:nvSpPr>
        <p:spPr>
          <a:xfrm>
            <a:off x="0" y="0"/>
            <a:ext cx="10515600" cy="721995"/>
          </a:xfrm>
        </p:spPr>
        <p:txBody>
          <a:bodyPr>
            <a:normAutofit/>
          </a:bodyPr>
          <a:lstStyle/>
          <a:p>
            <a:r>
              <a:rPr lang="en-NZ" sz="4000" dirty="0"/>
              <a:t>Final Discussion:</a:t>
            </a:r>
          </a:p>
        </p:txBody>
      </p:sp>
      <p:sp>
        <p:nvSpPr>
          <p:cNvPr id="3" name="Rectangle 2">
            <a:extLst>
              <a:ext uri="{FF2B5EF4-FFF2-40B4-BE49-F238E27FC236}">
                <a16:creationId xmlns:a16="http://schemas.microsoft.com/office/drawing/2014/main" id="{6385A117-1109-4CFD-B531-10565CC9D864}"/>
              </a:ext>
            </a:extLst>
          </p:cNvPr>
          <p:cNvSpPr/>
          <p:nvPr/>
        </p:nvSpPr>
        <p:spPr>
          <a:xfrm>
            <a:off x="838200" y="1087120"/>
            <a:ext cx="8353926" cy="646331"/>
          </a:xfrm>
          <a:prstGeom prst="rect">
            <a:avLst/>
          </a:prstGeom>
        </p:spPr>
        <p:txBody>
          <a:bodyPr wrap="square">
            <a:spAutoFit/>
          </a:bodyPr>
          <a:lstStyle/>
          <a:p>
            <a:r>
              <a:rPr lang="en-NZ" i="1" dirty="0">
                <a:latin typeface="Arial" panose="020B0604020202020204" pitchFamily="34" charset="0"/>
              </a:rPr>
              <a:t>Discuss how the information from planning, testing and trialling of components assisted in the development of a high-quality outcome.</a:t>
            </a:r>
          </a:p>
        </p:txBody>
      </p:sp>
      <p:sp>
        <p:nvSpPr>
          <p:cNvPr id="4" name="TextBox 3">
            <a:extLst>
              <a:ext uri="{FF2B5EF4-FFF2-40B4-BE49-F238E27FC236}">
                <a16:creationId xmlns:a16="http://schemas.microsoft.com/office/drawing/2014/main" id="{4302CFB2-4950-F89A-6F12-E5596D8ED438}"/>
              </a:ext>
            </a:extLst>
          </p:cNvPr>
          <p:cNvSpPr txBox="1"/>
          <p:nvPr/>
        </p:nvSpPr>
        <p:spPr>
          <a:xfrm>
            <a:off x="113370" y="721995"/>
            <a:ext cx="11965259" cy="6001643"/>
          </a:xfrm>
          <a:prstGeom prst="rect">
            <a:avLst/>
          </a:prstGeom>
          <a:noFill/>
        </p:spPr>
        <p:txBody>
          <a:bodyPr wrap="square" rtlCol="0">
            <a:spAutoFit/>
          </a:bodyPr>
          <a:lstStyle/>
          <a:p>
            <a:r>
              <a:rPr lang="en-US" sz="1600" dirty="0">
                <a:solidFill>
                  <a:schemeClr val="bg1"/>
                </a:solidFill>
              </a:rPr>
              <a:t>The information from planning, helped me to develop a high quality outcome.  From my initial plans on Trello, I could break down (decompose) the program, allowing me to start programming components for the program.  From there, I could begin programming with my current knowledge, and develop on that knowledge by </a:t>
            </a:r>
            <a:r>
              <a:rPr lang="en-US" sz="1600" dirty="0" err="1">
                <a:solidFill>
                  <a:schemeClr val="bg1"/>
                </a:solidFill>
              </a:rPr>
              <a:t>trialling</a:t>
            </a:r>
            <a:r>
              <a:rPr lang="en-US" sz="1600" dirty="0">
                <a:solidFill>
                  <a:schemeClr val="bg1"/>
                </a:solidFill>
              </a:rPr>
              <a:t>.</a:t>
            </a:r>
          </a:p>
          <a:p>
            <a:endParaRPr lang="en-US" sz="1600" dirty="0">
              <a:solidFill>
                <a:schemeClr val="bg1"/>
              </a:solidFill>
            </a:endParaRPr>
          </a:p>
          <a:p>
            <a:r>
              <a:rPr lang="en-US" sz="1600" dirty="0">
                <a:solidFill>
                  <a:schemeClr val="bg1"/>
                </a:solidFill>
              </a:rPr>
              <a:t>For the ‘Add component’ and ‘search component,’ both of them were pretty straightforward to program from my knowledge, however if I wanted to get more comprehensive with error checking and different methods of adding an item to the dictionary, I had to dig deeper.  </a:t>
            </a:r>
            <a:r>
              <a:rPr lang="en-US" sz="1600" dirty="0" err="1">
                <a:solidFill>
                  <a:schemeClr val="bg1"/>
                </a:solidFill>
              </a:rPr>
              <a:t>Trialling</a:t>
            </a:r>
            <a:r>
              <a:rPr lang="en-US" sz="1600" dirty="0">
                <a:solidFill>
                  <a:schemeClr val="bg1"/>
                </a:solidFill>
              </a:rPr>
              <a:t> encouraged me to do that, as both of the outcomes for ‘Add component’ and ‘search component’ were more comprehensive, and refined then version 1 of the program was.  For example to start off with, in the search component, editing a card involved deleting the whole dictionary entry while acquiring the name, and getting the user to enter the strength, speed, </a:t>
            </a:r>
            <a:r>
              <a:rPr lang="en-US" sz="1600" dirty="0" err="1">
                <a:solidFill>
                  <a:schemeClr val="bg1"/>
                </a:solidFill>
              </a:rPr>
              <a:t>steath</a:t>
            </a:r>
            <a:r>
              <a:rPr lang="en-US" sz="1600" dirty="0">
                <a:solidFill>
                  <a:schemeClr val="bg1"/>
                </a:solidFill>
              </a:rPr>
              <a:t>, and cunning again.  However </a:t>
            </a:r>
            <a:r>
              <a:rPr lang="en-US" sz="1600" dirty="0" err="1">
                <a:solidFill>
                  <a:schemeClr val="bg1"/>
                </a:solidFill>
              </a:rPr>
              <a:t>trialling</a:t>
            </a:r>
            <a:r>
              <a:rPr lang="en-US" sz="1600" dirty="0">
                <a:solidFill>
                  <a:schemeClr val="bg1"/>
                </a:solidFill>
              </a:rPr>
              <a:t> a different method, I was able to allow the user to select from the 4 abilities so that the user didn’t have to enter the 4 abilities each time they wanted to make a change to one of them.   Also for the </a:t>
            </a:r>
            <a:r>
              <a:rPr lang="en-US" sz="1600" dirty="0" err="1">
                <a:solidFill>
                  <a:schemeClr val="bg1"/>
                </a:solidFill>
              </a:rPr>
              <a:t>additem</a:t>
            </a:r>
            <a:r>
              <a:rPr lang="en-US" sz="1600" dirty="0">
                <a:solidFill>
                  <a:schemeClr val="bg1"/>
                </a:solidFill>
              </a:rPr>
              <a:t> component, </a:t>
            </a:r>
            <a:r>
              <a:rPr lang="en-US" sz="1600" dirty="0" err="1">
                <a:solidFill>
                  <a:schemeClr val="bg1"/>
                </a:solidFill>
              </a:rPr>
              <a:t>trialling</a:t>
            </a:r>
            <a:r>
              <a:rPr lang="en-US" sz="1600" dirty="0">
                <a:solidFill>
                  <a:schemeClr val="bg1"/>
                </a:solidFill>
              </a:rPr>
              <a:t> the </a:t>
            </a:r>
            <a:r>
              <a:rPr lang="en-US" sz="1600" dirty="0" err="1">
                <a:solidFill>
                  <a:schemeClr val="bg1"/>
                </a:solidFill>
              </a:rPr>
              <a:t>multienter</a:t>
            </a:r>
            <a:r>
              <a:rPr lang="en-US" sz="1600" dirty="0">
                <a:solidFill>
                  <a:schemeClr val="bg1"/>
                </a:solidFill>
              </a:rPr>
              <a:t> box meant the user could enter multiple entries at once, saving time in the process and making the entries feel cleaner.   For the search component, </a:t>
            </a:r>
            <a:r>
              <a:rPr lang="en-US" sz="1600" dirty="0" err="1">
                <a:solidFill>
                  <a:schemeClr val="bg1"/>
                </a:solidFill>
              </a:rPr>
              <a:t>trialling</a:t>
            </a:r>
            <a:r>
              <a:rPr lang="en-US" sz="1600" dirty="0">
                <a:solidFill>
                  <a:schemeClr val="bg1"/>
                </a:solidFill>
              </a:rPr>
              <a:t> the ‘</a:t>
            </a:r>
            <a:r>
              <a:rPr lang="en-US" sz="1600" dirty="0" err="1">
                <a:solidFill>
                  <a:schemeClr val="bg1"/>
                </a:solidFill>
              </a:rPr>
              <a:t>choicebox</a:t>
            </a:r>
            <a:r>
              <a:rPr lang="en-US" sz="1600" dirty="0">
                <a:solidFill>
                  <a:schemeClr val="bg1"/>
                </a:solidFill>
              </a:rPr>
              <a:t>’ meant the user could select what they were searching rather than searching what they might have forgotten over time, or just not knowing.  </a:t>
            </a:r>
          </a:p>
          <a:p>
            <a:endParaRPr lang="en-US" sz="1600" dirty="0">
              <a:solidFill>
                <a:schemeClr val="bg1"/>
              </a:solidFill>
            </a:endParaRPr>
          </a:p>
          <a:p>
            <a:r>
              <a:rPr lang="en-US" sz="1600" dirty="0">
                <a:solidFill>
                  <a:schemeClr val="bg1"/>
                </a:solidFill>
              </a:rPr>
              <a:t>Testing various components of the program, and the program itself allowed me to check for errors, that the error-checkers – one that made sure the user was not inputting numbers above 25 and another that made sure the user was not inputting strings into integer boxes-  I had programmed were working as intended, and that nothing was playing up in the process.  Throughout most of the program’s development, I had left out testing the ‘Cancel’ button, however testing it myself, I noticed the program was crashing.  With the knowledge the program was crashing, I programmed an if loop after each box that if the cancel button was pressed, it redirected the user to the main menu.  This made the program very stable afterwards.</a:t>
            </a:r>
          </a:p>
          <a:p>
            <a:endParaRPr lang="en-US" sz="1600" dirty="0">
              <a:solidFill>
                <a:schemeClr val="bg1"/>
              </a:solidFill>
            </a:endParaRPr>
          </a:p>
          <a:p>
            <a:r>
              <a:rPr lang="en-US" sz="1600" dirty="0">
                <a:solidFill>
                  <a:schemeClr val="bg1"/>
                </a:solidFill>
              </a:rPr>
              <a:t>All of these 3 things assisted me in the development of a high-quality outcome, by testing the program thoroughly, to eliminate bugs and error-check possible situations where human error might occur, and </a:t>
            </a:r>
            <a:r>
              <a:rPr lang="en-US" sz="1600" dirty="0" err="1">
                <a:solidFill>
                  <a:schemeClr val="bg1"/>
                </a:solidFill>
              </a:rPr>
              <a:t>trialling</a:t>
            </a:r>
            <a:r>
              <a:rPr lang="en-US" sz="1600" dirty="0">
                <a:solidFill>
                  <a:schemeClr val="bg1"/>
                </a:solidFill>
              </a:rPr>
              <a:t> different components, which prompted me to learn more about different ways of doing components, which all prompted a high-quality outcome.  </a:t>
            </a:r>
          </a:p>
        </p:txBody>
      </p:sp>
    </p:spTree>
    <p:extLst>
      <p:ext uri="{BB962C8B-B14F-4D97-AF65-F5344CB8AC3E}">
        <p14:creationId xmlns:p14="http://schemas.microsoft.com/office/powerpoint/2010/main" val="22761530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C5E0A0-8842-5128-112A-8AF955AD2399}"/>
              </a:ext>
            </a:extLst>
          </p:cNvPr>
          <p:cNvSpPr>
            <a:spLocks noGrp="1"/>
          </p:cNvSpPr>
          <p:nvPr>
            <p:ph type="title"/>
          </p:nvPr>
        </p:nvSpPr>
        <p:spPr/>
        <p:txBody>
          <a:bodyPr/>
          <a:lstStyle/>
          <a:p>
            <a:r>
              <a:rPr lang="en-US" dirty="0"/>
              <a:t>Add entry</a:t>
            </a:r>
          </a:p>
        </p:txBody>
      </p:sp>
      <p:sp>
        <p:nvSpPr>
          <p:cNvPr id="3" name="Text Placeholder 2">
            <a:extLst>
              <a:ext uri="{FF2B5EF4-FFF2-40B4-BE49-F238E27FC236}">
                <a16:creationId xmlns:a16="http://schemas.microsoft.com/office/drawing/2014/main" id="{EE2A1FD1-F58B-F9FF-1505-9FD2E93B5D3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92037880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7CC327-E31B-917B-7FF8-57C7F3F9E795}"/>
              </a:ext>
            </a:extLst>
          </p:cNvPr>
          <p:cNvSpPr>
            <a:spLocks noGrp="1"/>
          </p:cNvSpPr>
          <p:nvPr>
            <p:ph type="title"/>
          </p:nvPr>
        </p:nvSpPr>
        <p:spPr/>
        <p:txBody>
          <a:bodyPr/>
          <a:lstStyle/>
          <a:p>
            <a:r>
              <a:rPr lang="en-US" dirty="0"/>
              <a:t>PEP8</a:t>
            </a:r>
          </a:p>
        </p:txBody>
      </p:sp>
      <p:sp>
        <p:nvSpPr>
          <p:cNvPr id="3" name="TextBox 2">
            <a:extLst>
              <a:ext uri="{FF2B5EF4-FFF2-40B4-BE49-F238E27FC236}">
                <a16:creationId xmlns:a16="http://schemas.microsoft.com/office/drawing/2014/main" id="{9C8D43F0-C23B-867E-55A2-EDF2C1203666}"/>
              </a:ext>
            </a:extLst>
          </p:cNvPr>
          <p:cNvSpPr txBox="1"/>
          <p:nvPr/>
        </p:nvSpPr>
        <p:spPr>
          <a:xfrm>
            <a:off x="897673" y="2163337"/>
            <a:ext cx="4928839" cy="1200329"/>
          </a:xfrm>
          <a:prstGeom prst="rect">
            <a:avLst/>
          </a:prstGeom>
          <a:noFill/>
        </p:spPr>
        <p:txBody>
          <a:bodyPr wrap="square" rtlCol="0">
            <a:spAutoFit/>
          </a:bodyPr>
          <a:lstStyle/>
          <a:p>
            <a:r>
              <a:rPr lang="en-US" dirty="0">
                <a:solidFill>
                  <a:schemeClr val="bg1"/>
                </a:solidFill>
              </a:rPr>
              <a:t>The whole program follows the character limit for PEP8, has code comments, and is correctly formatted for pep8.  I have checked this by using </a:t>
            </a:r>
            <a:r>
              <a:rPr lang="en-US" dirty="0" err="1">
                <a:solidFill>
                  <a:schemeClr val="bg1"/>
                </a:solidFill>
              </a:rPr>
              <a:t>Py</a:t>
            </a:r>
            <a:r>
              <a:rPr lang="en-US" dirty="0">
                <a:solidFill>
                  <a:schemeClr val="bg1"/>
                </a:solidFill>
              </a:rPr>
              <a:t> Charm’s PEP8 checker.</a:t>
            </a:r>
          </a:p>
        </p:txBody>
      </p:sp>
    </p:spTree>
    <p:extLst>
      <p:ext uri="{BB962C8B-B14F-4D97-AF65-F5344CB8AC3E}">
        <p14:creationId xmlns:p14="http://schemas.microsoft.com/office/powerpoint/2010/main" val="7760860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8"/>
          <p:cNvSpPr txBox="1">
            <a:spLocks noGrp="1"/>
          </p:cNvSpPr>
          <p:nvPr>
            <p:ph type="title"/>
          </p:nvPr>
        </p:nvSpPr>
        <p:spPr>
          <a:xfrm>
            <a:off x="415600" y="349527"/>
            <a:ext cx="11360800" cy="763600"/>
          </a:xfrm>
          <a:prstGeom prst="rect">
            <a:avLst/>
          </a:prstGeom>
        </p:spPr>
        <p:txBody>
          <a:bodyPr spcFirstLastPara="1" vert="horz" wrap="square" lIns="121900" tIns="121900" rIns="121900" bIns="121900" rtlCol="0" anchor="t" anchorCtr="0">
            <a:noAutofit/>
          </a:bodyPr>
          <a:lstStyle/>
          <a:p>
            <a:r>
              <a:rPr lang="en-US" sz="4000" dirty="0"/>
              <a:t>Component – Add entry</a:t>
            </a:r>
            <a:endParaRPr sz="4000" dirty="0"/>
          </a:p>
        </p:txBody>
      </p:sp>
      <p:sp>
        <p:nvSpPr>
          <p:cNvPr id="2" name="TextBox 1">
            <a:extLst>
              <a:ext uri="{FF2B5EF4-FFF2-40B4-BE49-F238E27FC236}">
                <a16:creationId xmlns:a16="http://schemas.microsoft.com/office/drawing/2014/main" id="{CC9FF494-D583-A892-5A1D-87FB0F8BAD29}"/>
              </a:ext>
            </a:extLst>
          </p:cNvPr>
          <p:cNvSpPr txBox="1"/>
          <p:nvPr/>
        </p:nvSpPr>
        <p:spPr>
          <a:xfrm>
            <a:off x="585438" y="1243361"/>
            <a:ext cx="5731727" cy="923330"/>
          </a:xfrm>
          <a:prstGeom prst="rect">
            <a:avLst/>
          </a:prstGeom>
          <a:noFill/>
        </p:spPr>
        <p:txBody>
          <a:bodyPr wrap="square" rtlCol="0">
            <a:spAutoFit/>
          </a:bodyPr>
          <a:lstStyle/>
          <a:p>
            <a:r>
              <a:rPr lang="en-US" dirty="0">
                <a:solidFill>
                  <a:schemeClr val="bg1"/>
                </a:solidFill>
              </a:rPr>
              <a:t>In the component ‘Add entry,’ a dictionary entry needs to be inputted successfully by the user into the ‘monster cards’ catalog to be stored by the program</a:t>
            </a:r>
          </a:p>
        </p:txBody>
      </p:sp>
      <p:pic>
        <p:nvPicPr>
          <p:cNvPr id="3" name="Picture 2">
            <a:extLst>
              <a:ext uri="{FF2B5EF4-FFF2-40B4-BE49-F238E27FC236}">
                <a16:creationId xmlns:a16="http://schemas.microsoft.com/office/drawing/2014/main" id="{74081212-6F11-E63F-18EF-26A95778F676}"/>
              </a:ext>
            </a:extLst>
          </p:cNvPr>
          <p:cNvPicPr>
            <a:picLocks noChangeAspect="1"/>
          </p:cNvPicPr>
          <p:nvPr/>
        </p:nvPicPr>
        <p:blipFill rotWithShape="1">
          <a:blip r:embed="rId3"/>
          <a:srcRect l="50316" r="33263" b="20826"/>
          <a:stretch/>
        </p:blipFill>
        <p:spPr>
          <a:xfrm>
            <a:off x="726687" y="2235524"/>
            <a:ext cx="3036850" cy="4385273"/>
          </a:xfrm>
          <a:prstGeom prst="rect">
            <a:avLst/>
          </a:prstGeom>
        </p:spPr>
      </p:pic>
      <p:pic>
        <p:nvPicPr>
          <p:cNvPr id="5" name="Picture 4">
            <a:extLst>
              <a:ext uri="{FF2B5EF4-FFF2-40B4-BE49-F238E27FC236}">
                <a16:creationId xmlns:a16="http://schemas.microsoft.com/office/drawing/2014/main" id="{8AB28684-1668-193A-A3AF-8A66A5B6FCBC}"/>
              </a:ext>
            </a:extLst>
          </p:cNvPr>
          <p:cNvPicPr>
            <a:picLocks noChangeAspect="1"/>
          </p:cNvPicPr>
          <p:nvPr/>
        </p:nvPicPr>
        <p:blipFill>
          <a:blip r:embed="rId4"/>
          <a:stretch>
            <a:fillRect/>
          </a:stretch>
        </p:blipFill>
        <p:spPr>
          <a:xfrm>
            <a:off x="5298176" y="2696468"/>
            <a:ext cx="5934966" cy="2438668"/>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C5D32F-7C18-4D00-8D54-2FB046F0A206}"/>
              </a:ext>
            </a:extLst>
          </p:cNvPr>
          <p:cNvSpPr>
            <a:spLocks noGrp="1"/>
          </p:cNvSpPr>
          <p:nvPr>
            <p:ph type="title"/>
          </p:nvPr>
        </p:nvSpPr>
        <p:spPr>
          <a:xfrm>
            <a:off x="749300" y="223520"/>
            <a:ext cx="10515600" cy="806768"/>
          </a:xfrm>
        </p:spPr>
        <p:txBody>
          <a:bodyPr>
            <a:normAutofit/>
          </a:bodyPr>
          <a:lstStyle/>
          <a:p>
            <a:r>
              <a:rPr lang="en-NZ" sz="4000" dirty="0"/>
              <a:t>Add item : Trialling </a:t>
            </a:r>
          </a:p>
        </p:txBody>
      </p:sp>
      <p:sp>
        <p:nvSpPr>
          <p:cNvPr id="4" name="TextBox 3">
            <a:extLst>
              <a:ext uri="{FF2B5EF4-FFF2-40B4-BE49-F238E27FC236}">
                <a16:creationId xmlns:a16="http://schemas.microsoft.com/office/drawing/2014/main" id="{8CD07A82-A944-4A9B-9A52-515DAC30878A}"/>
              </a:ext>
            </a:extLst>
          </p:cNvPr>
          <p:cNvSpPr txBox="1"/>
          <p:nvPr/>
        </p:nvSpPr>
        <p:spPr>
          <a:xfrm>
            <a:off x="660400" y="1030288"/>
            <a:ext cx="10693400" cy="923330"/>
          </a:xfrm>
          <a:prstGeom prst="rect">
            <a:avLst/>
          </a:prstGeom>
          <a:noFill/>
        </p:spPr>
        <p:txBody>
          <a:bodyPr wrap="square">
            <a:spAutoFit/>
          </a:bodyPr>
          <a:lstStyle/>
          <a:p>
            <a:r>
              <a:rPr lang="en-NZ" i="1" dirty="0"/>
              <a:t>NOTE: Trialling needs to happen for </a:t>
            </a:r>
            <a:r>
              <a:rPr lang="en-NZ" b="1" i="1" dirty="0"/>
              <a:t>at least 2 </a:t>
            </a:r>
            <a:r>
              <a:rPr lang="en-NZ" i="1" dirty="0"/>
              <a:t>of your components but is not necessary for ALL components.</a:t>
            </a:r>
          </a:p>
          <a:p>
            <a:r>
              <a:rPr lang="en" i="1" dirty="0"/>
              <a:t>Trialling is not the same as testing. Trialling is about finding different ways of building the same component. Show evidence of  your trialling  here. Select one of your trials for further development and give reasons for your choice. </a:t>
            </a:r>
            <a:endParaRPr lang="en-NZ" dirty="0"/>
          </a:p>
        </p:txBody>
      </p:sp>
      <p:pic>
        <p:nvPicPr>
          <p:cNvPr id="5" name="Picture 4">
            <a:extLst>
              <a:ext uri="{FF2B5EF4-FFF2-40B4-BE49-F238E27FC236}">
                <a16:creationId xmlns:a16="http://schemas.microsoft.com/office/drawing/2014/main" id="{639CA9B9-BCFB-E9B2-ACD5-99116C692056}"/>
              </a:ext>
            </a:extLst>
          </p:cNvPr>
          <p:cNvPicPr>
            <a:picLocks noChangeAspect="1"/>
          </p:cNvPicPr>
          <p:nvPr/>
        </p:nvPicPr>
        <p:blipFill>
          <a:blip r:embed="rId3"/>
          <a:stretch>
            <a:fillRect/>
          </a:stretch>
        </p:blipFill>
        <p:spPr>
          <a:xfrm>
            <a:off x="613045" y="1491953"/>
            <a:ext cx="5810549" cy="4248368"/>
          </a:xfrm>
          <a:prstGeom prst="rect">
            <a:avLst/>
          </a:prstGeom>
        </p:spPr>
      </p:pic>
      <p:sp>
        <p:nvSpPr>
          <p:cNvPr id="7" name="TextBox 6">
            <a:extLst>
              <a:ext uri="{FF2B5EF4-FFF2-40B4-BE49-F238E27FC236}">
                <a16:creationId xmlns:a16="http://schemas.microsoft.com/office/drawing/2014/main" id="{C6614AEA-D578-14A7-B507-59116EA81B84}"/>
              </a:ext>
            </a:extLst>
          </p:cNvPr>
          <p:cNvSpPr txBox="1"/>
          <p:nvPr/>
        </p:nvSpPr>
        <p:spPr>
          <a:xfrm>
            <a:off x="6756741" y="1368532"/>
            <a:ext cx="2620462" cy="369332"/>
          </a:xfrm>
          <a:prstGeom prst="rect">
            <a:avLst/>
          </a:prstGeom>
          <a:noFill/>
        </p:spPr>
        <p:txBody>
          <a:bodyPr wrap="square" rtlCol="0">
            <a:spAutoFit/>
          </a:bodyPr>
          <a:lstStyle/>
          <a:p>
            <a:endParaRPr lang="en-US">
              <a:solidFill>
                <a:schemeClr val="bg1"/>
              </a:solidFill>
              <a:latin typeface="Bahnschrift" panose="020B0502040204020203" pitchFamily="34" charset="0"/>
            </a:endParaRPr>
          </a:p>
        </p:txBody>
      </p:sp>
      <p:sp>
        <p:nvSpPr>
          <p:cNvPr id="3" name="TextBox 2">
            <a:extLst>
              <a:ext uri="{FF2B5EF4-FFF2-40B4-BE49-F238E27FC236}">
                <a16:creationId xmlns:a16="http://schemas.microsoft.com/office/drawing/2014/main" id="{0FC9CBD3-0EA5-DE0E-2A6A-CF0D4B0D6845}"/>
              </a:ext>
            </a:extLst>
          </p:cNvPr>
          <p:cNvSpPr txBox="1"/>
          <p:nvPr/>
        </p:nvSpPr>
        <p:spPr>
          <a:xfrm>
            <a:off x="7043493" y="553865"/>
            <a:ext cx="4807131" cy="1754326"/>
          </a:xfrm>
          <a:prstGeom prst="rect">
            <a:avLst/>
          </a:prstGeom>
          <a:noFill/>
        </p:spPr>
        <p:txBody>
          <a:bodyPr wrap="square" rtlCol="0">
            <a:spAutoFit/>
          </a:bodyPr>
          <a:lstStyle/>
          <a:p>
            <a:r>
              <a:rPr lang="en-US" dirty="0">
                <a:solidFill>
                  <a:schemeClr val="bg1"/>
                </a:solidFill>
              </a:rPr>
              <a:t>What I wanted the code to do is throw an error </a:t>
            </a:r>
            <a:r>
              <a:rPr lang="en-US" dirty="0" err="1">
                <a:solidFill>
                  <a:schemeClr val="bg1"/>
                </a:solidFill>
              </a:rPr>
              <a:t>everytime</a:t>
            </a:r>
            <a:r>
              <a:rPr lang="en-US" dirty="0">
                <a:solidFill>
                  <a:schemeClr val="bg1"/>
                </a:solidFill>
              </a:rPr>
              <a:t> the user entered a number bigger than 25.  I started off by using the &gt;&gt; </a:t>
            </a:r>
            <a:r>
              <a:rPr lang="en-US" dirty="0" err="1">
                <a:solidFill>
                  <a:schemeClr val="bg1"/>
                </a:solidFill>
              </a:rPr>
              <a:t>operater</a:t>
            </a:r>
            <a:r>
              <a:rPr lang="en-US" dirty="0">
                <a:solidFill>
                  <a:schemeClr val="bg1"/>
                </a:solidFill>
              </a:rPr>
              <a:t> because I thought that’s how you were supposed to phrase it.  To my surprise, the program threw up no errors, no matter how big I made the numbers</a:t>
            </a:r>
          </a:p>
        </p:txBody>
      </p:sp>
      <p:cxnSp>
        <p:nvCxnSpPr>
          <p:cNvPr id="8" name="Straight Arrow Connector 7">
            <a:extLst>
              <a:ext uri="{FF2B5EF4-FFF2-40B4-BE49-F238E27FC236}">
                <a16:creationId xmlns:a16="http://schemas.microsoft.com/office/drawing/2014/main" id="{5418F84B-9BA5-08AC-0FEC-BF62B7649542}"/>
              </a:ext>
            </a:extLst>
          </p:cNvPr>
          <p:cNvCxnSpPr>
            <a:stCxn id="3" idx="2"/>
          </p:cNvCxnSpPr>
          <p:nvPr/>
        </p:nvCxnSpPr>
        <p:spPr>
          <a:xfrm flipH="1">
            <a:off x="1959429" y="2308191"/>
            <a:ext cx="7487630" cy="9627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471BB71B-17CF-1150-204C-149EB08AD447}"/>
              </a:ext>
            </a:extLst>
          </p:cNvPr>
          <p:cNvCxnSpPr/>
          <p:nvPr/>
        </p:nvCxnSpPr>
        <p:spPr>
          <a:xfrm flipH="1">
            <a:off x="1813125" y="2199529"/>
            <a:ext cx="5266944" cy="4632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E51445F4-7BBB-4B01-D59A-98B0C15F3516}"/>
              </a:ext>
            </a:extLst>
          </p:cNvPr>
          <p:cNvCxnSpPr/>
          <p:nvPr/>
        </p:nvCxnSpPr>
        <p:spPr>
          <a:xfrm flipH="1">
            <a:off x="1959429" y="1384861"/>
            <a:ext cx="5037037" cy="7075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CB7D19B8-8758-6995-231D-660D42729895}"/>
              </a:ext>
            </a:extLst>
          </p:cNvPr>
          <p:cNvCxnSpPr/>
          <p:nvPr/>
        </p:nvCxnSpPr>
        <p:spPr>
          <a:xfrm flipH="1">
            <a:off x="1959429" y="2447010"/>
            <a:ext cx="6594130" cy="12855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8288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A0A1A3-DB75-1EAC-26D6-BABCBF0A4320}"/>
              </a:ext>
            </a:extLst>
          </p:cNvPr>
          <p:cNvSpPr>
            <a:spLocks noGrp="1"/>
          </p:cNvSpPr>
          <p:nvPr>
            <p:ph type="title"/>
          </p:nvPr>
        </p:nvSpPr>
        <p:spPr/>
        <p:txBody>
          <a:bodyPr/>
          <a:lstStyle/>
          <a:p>
            <a:r>
              <a:rPr lang="en-US" dirty="0"/>
              <a:t>Add item - </a:t>
            </a:r>
            <a:r>
              <a:rPr lang="en-US" dirty="0" err="1"/>
              <a:t>Trialling</a:t>
            </a:r>
            <a:endParaRPr lang="en-US" dirty="0"/>
          </a:p>
        </p:txBody>
      </p:sp>
      <p:pic>
        <p:nvPicPr>
          <p:cNvPr id="4" name="Picture 3">
            <a:extLst>
              <a:ext uri="{FF2B5EF4-FFF2-40B4-BE49-F238E27FC236}">
                <a16:creationId xmlns:a16="http://schemas.microsoft.com/office/drawing/2014/main" id="{7CE5E6DE-1128-15D6-0FD7-A15F9F98193D}"/>
              </a:ext>
            </a:extLst>
          </p:cNvPr>
          <p:cNvPicPr>
            <a:picLocks noChangeAspect="1"/>
          </p:cNvPicPr>
          <p:nvPr/>
        </p:nvPicPr>
        <p:blipFill>
          <a:blip r:embed="rId2"/>
          <a:stretch>
            <a:fillRect/>
          </a:stretch>
        </p:blipFill>
        <p:spPr>
          <a:xfrm>
            <a:off x="513602" y="1834604"/>
            <a:ext cx="5772447" cy="4254719"/>
          </a:xfrm>
          <a:prstGeom prst="rect">
            <a:avLst/>
          </a:prstGeom>
        </p:spPr>
      </p:pic>
      <p:sp>
        <p:nvSpPr>
          <p:cNvPr id="5" name="TextBox 4">
            <a:extLst>
              <a:ext uri="{FF2B5EF4-FFF2-40B4-BE49-F238E27FC236}">
                <a16:creationId xmlns:a16="http://schemas.microsoft.com/office/drawing/2014/main" id="{2B84821F-7942-1077-A746-147C36FD9D5A}"/>
              </a:ext>
            </a:extLst>
          </p:cNvPr>
          <p:cNvSpPr txBox="1"/>
          <p:nvPr/>
        </p:nvSpPr>
        <p:spPr>
          <a:xfrm>
            <a:off x="7252498" y="611342"/>
            <a:ext cx="4659250" cy="923330"/>
          </a:xfrm>
          <a:prstGeom prst="rect">
            <a:avLst/>
          </a:prstGeom>
          <a:noFill/>
        </p:spPr>
        <p:txBody>
          <a:bodyPr wrap="square" rtlCol="0">
            <a:spAutoFit/>
          </a:bodyPr>
          <a:lstStyle/>
          <a:p>
            <a:r>
              <a:rPr lang="en-US" dirty="0">
                <a:solidFill>
                  <a:schemeClr val="bg1"/>
                </a:solidFill>
              </a:rPr>
              <a:t>I added an above-equal sign and that fixed the problem, however it was not letting the user go back and edit </a:t>
            </a:r>
            <a:r>
              <a:rPr lang="en-US">
                <a:solidFill>
                  <a:schemeClr val="bg1"/>
                </a:solidFill>
              </a:rPr>
              <a:t>their wrong number</a:t>
            </a:r>
          </a:p>
        </p:txBody>
      </p:sp>
      <p:pic>
        <p:nvPicPr>
          <p:cNvPr id="3" name="Picture 2">
            <a:extLst>
              <a:ext uri="{FF2B5EF4-FFF2-40B4-BE49-F238E27FC236}">
                <a16:creationId xmlns:a16="http://schemas.microsoft.com/office/drawing/2014/main" id="{2C214981-36A2-A402-8BA8-A4D89C50EA5F}"/>
              </a:ext>
            </a:extLst>
          </p:cNvPr>
          <p:cNvPicPr>
            <a:picLocks noChangeAspect="1"/>
          </p:cNvPicPr>
          <p:nvPr/>
        </p:nvPicPr>
        <p:blipFill>
          <a:blip r:embed="rId3"/>
          <a:stretch>
            <a:fillRect/>
          </a:stretch>
        </p:blipFill>
        <p:spPr>
          <a:xfrm>
            <a:off x="7633922" y="3727046"/>
            <a:ext cx="3797495" cy="1244664"/>
          </a:xfrm>
          <a:prstGeom prst="rect">
            <a:avLst/>
          </a:prstGeom>
        </p:spPr>
      </p:pic>
      <p:pic>
        <p:nvPicPr>
          <p:cNvPr id="6" name="Picture 5">
            <a:extLst>
              <a:ext uri="{FF2B5EF4-FFF2-40B4-BE49-F238E27FC236}">
                <a16:creationId xmlns:a16="http://schemas.microsoft.com/office/drawing/2014/main" id="{9A8AEFFE-EEF3-0020-4DFF-869C2CB3066B}"/>
              </a:ext>
            </a:extLst>
          </p:cNvPr>
          <p:cNvPicPr>
            <a:picLocks noChangeAspect="1"/>
          </p:cNvPicPr>
          <p:nvPr/>
        </p:nvPicPr>
        <p:blipFill>
          <a:blip r:embed="rId4"/>
          <a:stretch>
            <a:fillRect/>
          </a:stretch>
        </p:blipFill>
        <p:spPr>
          <a:xfrm>
            <a:off x="7681549" y="5144008"/>
            <a:ext cx="3702240" cy="1543129"/>
          </a:xfrm>
          <a:prstGeom prst="rect">
            <a:avLst/>
          </a:prstGeom>
        </p:spPr>
      </p:pic>
      <p:pic>
        <p:nvPicPr>
          <p:cNvPr id="8" name="Picture 7">
            <a:extLst>
              <a:ext uri="{FF2B5EF4-FFF2-40B4-BE49-F238E27FC236}">
                <a16:creationId xmlns:a16="http://schemas.microsoft.com/office/drawing/2014/main" id="{BE814A80-4056-3E16-FEAC-A47D0B48D482}"/>
              </a:ext>
            </a:extLst>
          </p:cNvPr>
          <p:cNvPicPr>
            <a:picLocks noChangeAspect="1"/>
          </p:cNvPicPr>
          <p:nvPr/>
        </p:nvPicPr>
        <p:blipFill>
          <a:blip r:embed="rId5"/>
          <a:stretch>
            <a:fillRect/>
          </a:stretch>
        </p:blipFill>
        <p:spPr>
          <a:xfrm>
            <a:off x="7368142" y="1862986"/>
            <a:ext cx="3727642" cy="1574881"/>
          </a:xfrm>
          <a:prstGeom prst="rect">
            <a:avLst/>
          </a:prstGeom>
        </p:spPr>
      </p:pic>
      <p:cxnSp>
        <p:nvCxnSpPr>
          <p:cNvPr id="10" name="Straight Arrow Connector 9">
            <a:extLst>
              <a:ext uri="{FF2B5EF4-FFF2-40B4-BE49-F238E27FC236}">
                <a16:creationId xmlns:a16="http://schemas.microsoft.com/office/drawing/2014/main" id="{7B9EC81C-2A76-B64E-F3F2-CF46D60976E4}"/>
              </a:ext>
            </a:extLst>
          </p:cNvPr>
          <p:cNvCxnSpPr/>
          <p:nvPr/>
        </p:nvCxnSpPr>
        <p:spPr>
          <a:xfrm flipH="1">
            <a:off x="2048042" y="1331495"/>
            <a:ext cx="5204456" cy="11657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6450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722B2A-EB2B-9E93-700E-A89F2C9F922E}"/>
              </a:ext>
            </a:extLst>
          </p:cNvPr>
          <p:cNvSpPr>
            <a:spLocks noGrp="1"/>
          </p:cNvSpPr>
          <p:nvPr>
            <p:ph type="title"/>
          </p:nvPr>
        </p:nvSpPr>
        <p:spPr>
          <a:xfrm>
            <a:off x="46538" y="21454"/>
            <a:ext cx="5310987" cy="1070913"/>
          </a:xfrm>
        </p:spPr>
        <p:txBody>
          <a:bodyPr/>
          <a:lstStyle/>
          <a:p>
            <a:r>
              <a:rPr lang="en-US" dirty="0"/>
              <a:t>Add item - </a:t>
            </a:r>
            <a:r>
              <a:rPr lang="en-US" dirty="0" err="1"/>
              <a:t>Trialling</a:t>
            </a:r>
            <a:endParaRPr lang="en-US" dirty="0"/>
          </a:p>
        </p:txBody>
      </p:sp>
      <p:pic>
        <p:nvPicPr>
          <p:cNvPr id="4" name="Picture 3">
            <a:extLst>
              <a:ext uri="{FF2B5EF4-FFF2-40B4-BE49-F238E27FC236}">
                <a16:creationId xmlns:a16="http://schemas.microsoft.com/office/drawing/2014/main" id="{26C0BACC-59BF-4E45-5428-CB73B8FE8DC9}"/>
              </a:ext>
            </a:extLst>
          </p:cNvPr>
          <p:cNvPicPr>
            <a:picLocks noChangeAspect="1"/>
          </p:cNvPicPr>
          <p:nvPr/>
        </p:nvPicPr>
        <p:blipFill>
          <a:blip r:embed="rId2"/>
          <a:stretch>
            <a:fillRect/>
          </a:stretch>
        </p:blipFill>
        <p:spPr>
          <a:xfrm>
            <a:off x="46538" y="1152142"/>
            <a:ext cx="6864703" cy="4978656"/>
          </a:xfrm>
          <a:prstGeom prst="rect">
            <a:avLst/>
          </a:prstGeom>
        </p:spPr>
      </p:pic>
      <p:sp>
        <p:nvSpPr>
          <p:cNvPr id="5" name="TextBox 4">
            <a:extLst>
              <a:ext uri="{FF2B5EF4-FFF2-40B4-BE49-F238E27FC236}">
                <a16:creationId xmlns:a16="http://schemas.microsoft.com/office/drawing/2014/main" id="{D5188CAE-101F-E240-95DB-3F309E21D502}"/>
              </a:ext>
            </a:extLst>
          </p:cNvPr>
          <p:cNvSpPr txBox="1"/>
          <p:nvPr/>
        </p:nvSpPr>
        <p:spPr>
          <a:xfrm>
            <a:off x="7335930" y="55228"/>
            <a:ext cx="4856070" cy="1754326"/>
          </a:xfrm>
          <a:prstGeom prst="rect">
            <a:avLst/>
          </a:prstGeom>
          <a:noFill/>
        </p:spPr>
        <p:txBody>
          <a:bodyPr wrap="square" rtlCol="0">
            <a:spAutoFit/>
          </a:bodyPr>
          <a:lstStyle/>
          <a:p>
            <a:r>
              <a:rPr lang="en-US" dirty="0">
                <a:solidFill>
                  <a:schemeClr val="bg1"/>
                </a:solidFill>
              </a:rPr>
              <a:t>I also </a:t>
            </a:r>
            <a:r>
              <a:rPr lang="en-US" dirty="0" err="1">
                <a:solidFill>
                  <a:schemeClr val="bg1"/>
                </a:solidFill>
              </a:rPr>
              <a:t>trialled</a:t>
            </a:r>
            <a:r>
              <a:rPr lang="en-US" dirty="0">
                <a:solidFill>
                  <a:schemeClr val="bg1"/>
                </a:solidFill>
              </a:rPr>
              <a:t> using an </a:t>
            </a:r>
            <a:r>
              <a:rPr lang="en-US" dirty="0">
                <a:solidFill>
                  <a:schemeClr val="bg1"/>
                </a:solidFill>
                <a:latin typeface="Consolas" panose="020B0609020204030204" pitchFamily="49" charset="0"/>
              </a:rPr>
              <a:t>else: </a:t>
            </a:r>
            <a:r>
              <a:rPr lang="en-US" dirty="0">
                <a:solidFill>
                  <a:schemeClr val="bg1"/>
                </a:solidFill>
              </a:rPr>
              <a:t>command to try and make sure it would go back to the previous command, however the same result occurred, and if I entered a number above 25 for ‘strength,’ it would say I had the wrong number and carry on to ‘speed’</a:t>
            </a:r>
          </a:p>
        </p:txBody>
      </p:sp>
      <p:pic>
        <p:nvPicPr>
          <p:cNvPr id="7" name="Picture 6">
            <a:extLst>
              <a:ext uri="{FF2B5EF4-FFF2-40B4-BE49-F238E27FC236}">
                <a16:creationId xmlns:a16="http://schemas.microsoft.com/office/drawing/2014/main" id="{28630535-154C-5D96-BA8C-0B81555B9BFE}"/>
              </a:ext>
            </a:extLst>
          </p:cNvPr>
          <p:cNvPicPr>
            <a:picLocks noChangeAspect="1"/>
          </p:cNvPicPr>
          <p:nvPr/>
        </p:nvPicPr>
        <p:blipFill>
          <a:blip r:embed="rId3"/>
          <a:stretch>
            <a:fillRect/>
          </a:stretch>
        </p:blipFill>
        <p:spPr>
          <a:xfrm>
            <a:off x="7614872" y="1895130"/>
            <a:ext cx="3835597" cy="1746340"/>
          </a:xfrm>
          <a:prstGeom prst="rect">
            <a:avLst/>
          </a:prstGeom>
        </p:spPr>
      </p:pic>
      <p:pic>
        <p:nvPicPr>
          <p:cNvPr id="9" name="Picture 8">
            <a:extLst>
              <a:ext uri="{FF2B5EF4-FFF2-40B4-BE49-F238E27FC236}">
                <a16:creationId xmlns:a16="http://schemas.microsoft.com/office/drawing/2014/main" id="{987628FF-263F-FA10-063B-84AE33409490}"/>
              </a:ext>
            </a:extLst>
          </p:cNvPr>
          <p:cNvPicPr>
            <a:picLocks noChangeAspect="1"/>
          </p:cNvPicPr>
          <p:nvPr/>
        </p:nvPicPr>
        <p:blipFill>
          <a:blip r:embed="rId4"/>
          <a:stretch>
            <a:fillRect/>
          </a:stretch>
        </p:blipFill>
        <p:spPr>
          <a:xfrm>
            <a:off x="7633922" y="3727046"/>
            <a:ext cx="3797495" cy="1244664"/>
          </a:xfrm>
          <a:prstGeom prst="rect">
            <a:avLst/>
          </a:prstGeom>
        </p:spPr>
      </p:pic>
      <p:pic>
        <p:nvPicPr>
          <p:cNvPr id="11" name="Picture 10">
            <a:extLst>
              <a:ext uri="{FF2B5EF4-FFF2-40B4-BE49-F238E27FC236}">
                <a16:creationId xmlns:a16="http://schemas.microsoft.com/office/drawing/2014/main" id="{21BBF031-2E30-B3D9-83B5-BB3102808E55}"/>
              </a:ext>
            </a:extLst>
          </p:cNvPr>
          <p:cNvPicPr>
            <a:picLocks noChangeAspect="1"/>
          </p:cNvPicPr>
          <p:nvPr/>
        </p:nvPicPr>
        <p:blipFill>
          <a:blip r:embed="rId5"/>
          <a:stretch>
            <a:fillRect/>
          </a:stretch>
        </p:blipFill>
        <p:spPr>
          <a:xfrm>
            <a:off x="7681549" y="5144008"/>
            <a:ext cx="3702240" cy="1543129"/>
          </a:xfrm>
          <a:prstGeom prst="rect">
            <a:avLst/>
          </a:prstGeom>
        </p:spPr>
      </p:pic>
    </p:spTree>
    <p:extLst>
      <p:ext uri="{BB962C8B-B14F-4D97-AF65-F5344CB8AC3E}">
        <p14:creationId xmlns:p14="http://schemas.microsoft.com/office/powerpoint/2010/main" val="1576042982"/>
      </p:ext>
    </p:extLst>
  </p:cSld>
  <p:clrMapOvr>
    <a:masterClrMapping/>
  </p:clrMapOvr>
</p:sld>
</file>

<file path=ppt/theme/theme1.xml><?xml version="1.0" encoding="utf-8"?>
<a:theme xmlns:a="http://schemas.openxmlformats.org/drawingml/2006/main" name="Bahnscrift Dark">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ahnscrift Dark" id="{85082B7A-33D0-4241-8D60-5C561CAEC806}" vid="{BAE8713A-722F-4FDE-9703-0950F6F79E9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37AA4149E3FCE42B2F0D36F55263BE7" ma:contentTypeVersion="3" ma:contentTypeDescription="Create a new document." ma:contentTypeScope="" ma:versionID="f7f1c092f231b6630c24ec1f654af881">
  <xsd:schema xmlns:xsd="http://www.w3.org/2001/XMLSchema" xmlns:xs="http://www.w3.org/2001/XMLSchema" xmlns:p="http://schemas.microsoft.com/office/2006/metadata/properties" xmlns:ns2="205ad105-7c38-4030-89bf-bb8828f957ce" targetNamespace="http://schemas.microsoft.com/office/2006/metadata/properties" ma:root="true" ma:fieldsID="4b98ef4347ca2c9d6ddeb86b863b8840" ns2:_="">
    <xsd:import namespace="205ad105-7c38-4030-89bf-bb8828f957ce"/>
    <xsd:element name="properties">
      <xsd:complexType>
        <xsd:sequence>
          <xsd:element name="documentManagement">
            <xsd:complexType>
              <xsd:all>
                <xsd:element ref="ns2:ReferenceId" minOccurs="0"/>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05ad105-7c38-4030-89bf-bb8828f957ce" elementFormDefault="qualified">
    <xsd:import namespace="http://schemas.microsoft.com/office/2006/documentManagement/types"/>
    <xsd:import namespace="http://schemas.microsoft.com/office/infopath/2007/PartnerControls"/>
    <xsd:element name="ReferenceId" ma:index="8" nillable="true" ma:displayName="ReferenceId" ma:indexed="true" ma:internalName="ReferenceId">
      <xsd:simpleType>
        <xsd:restriction base="dms:Text"/>
      </xsd:simpleType>
    </xsd:element>
    <xsd:element name="MediaServiceMetadata" ma:index="9" nillable="true" ma:displayName="MediaServiceMetadata" ma:hidden="true" ma:internalName="MediaServiceMetadata" ma:readOnly="true">
      <xsd:simpleType>
        <xsd:restriction base="dms:Note"/>
      </xsd:simpleType>
    </xsd:element>
    <xsd:element name="MediaServiceFastMetadata" ma:index="10"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118AE1B-89AB-4E8D-A474-F3B1187AE7D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05ad105-7c38-4030-89bf-bb8828f957c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2025CDDF-CD31-423A-BEB8-DE00B73966B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Bahnscrift Dark</Template>
  <TotalTime>1340</TotalTime>
  <Words>3383</Words>
  <Application>Microsoft Office PowerPoint</Application>
  <PresentationFormat>Widescreen</PresentationFormat>
  <Paragraphs>247</Paragraphs>
  <Slides>50</Slides>
  <Notes>11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50</vt:i4>
      </vt:variant>
    </vt:vector>
  </HeadingPairs>
  <TitlesOfParts>
    <vt:vector size="55" baseType="lpstr">
      <vt:lpstr>Arial</vt:lpstr>
      <vt:lpstr>Bahnschrift</vt:lpstr>
      <vt:lpstr>Calibri</vt:lpstr>
      <vt:lpstr>Consolas</vt:lpstr>
      <vt:lpstr>Bahnscrift Dark</vt:lpstr>
      <vt:lpstr>AS91896(2.7) &amp; AS91887(2.8) Documentation</vt:lpstr>
      <vt:lpstr>[Overtype this with your program name]</vt:lpstr>
      <vt:lpstr>Explain relevant Implications:</vt:lpstr>
      <vt:lpstr>Decomposition:</vt:lpstr>
      <vt:lpstr>Add entry</vt:lpstr>
      <vt:lpstr>Component – Add entry</vt:lpstr>
      <vt:lpstr>Add item : Trialling </vt:lpstr>
      <vt:lpstr>Add item - Trialling</vt:lpstr>
      <vt:lpstr>Add item - Trialling</vt:lpstr>
      <vt:lpstr>Add item - Trialing</vt:lpstr>
      <vt:lpstr>Add item – Trialling (v4)</vt:lpstr>
      <vt:lpstr>Add item – v5</vt:lpstr>
      <vt:lpstr>Add item – v6</vt:lpstr>
      <vt:lpstr>Add item – v7</vt:lpstr>
      <vt:lpstr>Add item – trialling conclusion</vt:lpstr>
      <vt:lpstr>Add entry- Test Plan</vt:lpstr>
      <vt:lpstr>Add entry - testing</vt:lpstr>
      <vt:lpstr>PowerPoint Presentation</vt:lpstr>
      <vt:lpstr>Search for item</vt:lpstr>
      <vt:lpstr>Search for an item</vt:lpstr>
      <vt:lpstr>Search for item – Trialing (v.1)</vt:lpstr>
      <vt:lpstr>Search for item - Trialling</vt:lpstr>
      <vt:lpstr>Search for item – Trialling (v3)</vt:lpstr>
      <vt:lpstr>Search for item - Trialling</vt:lpstr>
      <vt:lpstr>Search for item – Trialling (v4) </vt:lpstr>
      <vt:lpstr>Search for item – Trialling (v5)</vt:lpstr>
      <vt:lpstr>Search for item – Trialling (v5)</vt:lpstr>
      <vt:lpstr>Search for item – trialling (v6)</vt:lpstr>
      <vt:lpstr>Search for item – trialling (v6)</vt:lpstr>
      <vt:lpstr>Search for item – trialling conclusion</vt:lpstr>
      <vt:lpstr>Search for item - Test Plan</vt:lpstr>
      <vt:lpstr>Search for item - testing</vt:lpstr>
      <vt:lpstr>Search for item - Testing</vt:lpstr>
      <vt:lpstr>PowerPoint Presentation</vt:lpstr>
      <vt:lpstr>Delete Item</vt:lpstr>
      <vt:lpstr>Delete Item</vt:lpstr>
      <vt:lpstr>Delete Item- Test Plan</vt:lpstr>
      <vt:lpstr>Delete Item- testing</vt:lpstr>
      <vt:lpstr>PowerPoint Presentation</vt:lpstr>
      <vt:lpstr>Print card list</vt:lpstr>
      <vt:lpstr>Print card list</vt:lpstr>
      <vt:lpstr>Print Card - Testing</vt:lpstr>
      <vt:lpstr>Assembled Outcome Testing (v2):</vt:lpstr>
      <vt:lpstr>Address End user feedback</vt:lpstr>
      <vt:lpstr>Assembled outcome testing – v4</vt:lpstr>
      <vt:lpstr>Address relevant Implications:</vt:lpstr>
      <vt:lpstr>Version Control Evidence:</vt:lpstr>
      <vt:lpstr>v.C evidence</vt:lpstr>
      <vt:lpstr>Final Discussion:</vt:lpstr>
      <vt:lpstr>PEP8</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Practice documentation</dc:title>
  <dc:creator>Patrick Baker</dc:creator>
  <cp:lastModifiedBy>Josh Currie-Cook</cp:lastModifiedBy>
  <cp:revision>10</cp:revision>
  <dcterms:created xsi:type="dcterms:W3CDTF">2020-03-13T23:52:53Z</dcterms:created>
  <dcterms:modified xsi:type="dcterms:W3CDTF">2023-05-28T10:34:09Z</dcterms:modified>
</cp:coreProperties>
</file>